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73" r:id="rId2"/>
    <p:sldId id="297" r:id="rId3"/>
    <p:sldId id="274" r:id="rId4"/>
    <p:sldId id="277" r:id="rId5"/>
    <p:sldId id="276" r:id="rId6"/>
    <p:sldId id="294" r:id="rId7"/>
    <p:sldId id="281" r:id="rId8"/>
    <p:sldId id="258" r:id="rId9"/>
    <p:sldId id="259" r:id="rId10"/>
    <p:sldId id="287" r:id="rId11"/>
    <p:sldId id="288" r:id="rId12"/>
    <p:sldId id="289" r:id="rId13"/>
    <p:sldId id="295" r:id="rId14"/>
    <p:sldId id="290" r:id="rId15"/>
    <p:sldId id="291" r:id="rId16"/>
    <p:sldId id="292" r:id="rId17"/>
    <p:sldId id="293" r:id="rId18"/>
    <p:sldId id="266" r:id="rId19"/>
    <p:sldId id="300" r:id="rId20"/>
    <p:sldId id="269" r:id="rId21"/>
    <p:sldId id="272" r:id="rId22"/>
    <p:sldId id="270" r:id="rId23"/>
    <p:sldId id="282" r:id="rId24"/>
    <p:sldId id="278" r:id="rId25"/>
    <p:sldId id="279" r:id="rId26"/>
    <p:sldId id="280" r:id="rId27"/>
    <p:sldId id="283" r:id="rId28"/>
    <p:sldId id="298" r:id="rId29"/>
    <p:sldId id="284" r:id="rId30"/>
    <p:sldId id="285" r:id="rId31"/>
    <p:sldId id="286" r:id="rId32"/>
    <p:sldId id="29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ing" id="{6C8146FD-FEF7-4B2D-8DC1-215F4714E066}">
          <p14:sldIdLst>
            <p14:sldId id="273"/>
            <p14:sldId id="297"/>
            <p14:sldId id="274"/>
            <p14:sldId id="277"/>
            <p14:sldId id="276"/>
            <p14:sldId id="294"/>
          </p14:sldIdLst>
        </p14:section>
        <p14:section name="Rigour &amp; Intuition" id="{3A52EDA1-6432-4573-ABF2-441B543E646A}">
          <p14:sldIdLst>
            <p14:sldId id="281"/>
            <p14:sldId id="258"/>
            <p14:sldId id="259"/>
            <p14:sldId id="287"/>
            <p14:sldId id="288"/>
            <p14:sldId id="289"/>
            <p14:sldId id="295"/>
            <p14:sldId id="290"/>
            <p14:sldId id="291"/>
          </p14:sldIdLst>
        </p14:section>
        <p14:section name="First Rigour in Histrory" id="{139B09A7-CD7F-459D-9AE9-77C69BE644F2}">
          <p14:sldIdLst>
            <p14:sldId id="292"/>
          </p14:sldIdLst>
        </p14:section>
        <p14:section name="Art of Problem Solving" id="{052D2A16-790A-4E28-ABFA-6ED81E3244F8}">
          <p14:sldIdLst>
            <p14:sldId id="293"/>
            <p14:sldId id="266"/>
            <p14:sldId id="300"/>
          </p14:sldIdLst>
        </p14:section>
        <p14:section name="I want to be a Mathematician" id="{D34C40E9-F0A0-4C66-BE44-83EEB65A8625}">
          <p14:sldIdLst>
            <p14:sldId id="269"/>
            <p14:sldId id="272"/>
          </p14:sldIdLst>
        </p14:section>
        <p14:section name="Career and Jobs" id="{AA0BA2E2-64B4-4B88-89FF-F22601D9AD95}">
          <p14:sldIdLst>
            <p14:sldId id="270"/>
            <p14:sldId id="282"/>
          </p14:sldIdLst>
        </p14:section>
        <p14:section name="Math is the heart of Science" id="{E6C90211-806A-437A-8F7B-1D1A2E65C32E}">
          <p14:sldIdLst>
            <p14:sldId id="278"/>
            <p14:sldId id="279"/>
            <p14:sldId id="280"/>
          </p14:sldIdLst>
        </p14:section>
        <p14:section name="Mathematics at BAU" id="{0680A11C-AB86-479D-873E-2A4BA1E18152}">
          <p14:sldIdLst>
            <p14:sldId id="283"/>
            <p14:sldId id="298"/>
            <p14:sldId id="284"/>
            <p14:sldId id="285"/>
            <p14:sldId id="286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17" autoAdjust="0"/>
    <p:restoredTop sz="94214" autoAdjust="0"/>
  </p:normalViewPr>
  <p:slideViewPr>
    <p:cSldViewPr snapToGrid="0">
      <p:cViewPr varScale="1">
        <p:scale>
          <a:sx n="68" d="100"/>
          <a:sy n="68" d="100"/>
        </p:scale>
        <p:origin x="72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604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790536987068"/>
          <c:y val="7.9586551000879219E-2"/>
          <c:w val="0.59868505880780865"/>
          <c:h val="0.9204134489991208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42"/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EE2-4155-8A89-936C25825CDA}"/>
              </c:ext>
            </c:extLst>
          </c:dPt>
          <c:dPt>
            <c:idx val="1"/>
            <c:bubble3D val="0"/>
            <c:explosion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4F3-4500-8CA1-17E22A1655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F3-4500-8CA1-17E22A16558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790536987068"/>
          <c:y val="7.9586551000879219E-2"/>
          <c:w val="0.59868505880780865"/>
          <c:h val="0.9204134489991208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42"/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EB6-2F46-8A58-B07D5E553A64}"/>
              </c:ext>
            </c:extLst>
          </c:dPt>
          <c:dPt>
            <c:idx val="1"/>
            <c:bubble3D val="0"/>
            <c:explosion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4F3-4500-8CA1-17E22A1655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F3-4500-8CA1-17E22A16558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30.png"/><Relationship Id="rId6" Type="http://schemas.openxmlformats.org/officeDocument/2006/relationships/image" Target="../media/image23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svg"/><Relationship Id="rId1" Type="http://schemas.openxmlformats.org/officeDocument/2006/relationships/image" Target="../media/image30.png"/><Relationship Id="rId6" Type="http://schemas.openxmlformats.org/officeDocument/2006/relationships/image" Target="../media/image23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8BCE6-AE9B-4344-A5C4-6F460AB6EF4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31CA839-4BC0-4D94-A365-7FDDC82983A9}">
      <dgm:prSet/>
      <dgm:spPr/>
      <dgm:t>
        <a:bodyPr/>
        <a:lstStyle/>
        <a:p>
          <a:r>
            <a:rPr lang="en-GB" dirty="0"/>
            <a:t>Definitions / </a:t>
          </a:r>
          <a:r>
            <a:rPr lang="en-GB" dirty="0" err="1"/>
            <a:t>Tanımlar</a:t>
          </a:r>
          <a:endParaRPr lang="en-US" dirty="0"/>
        </a:p>
      </dgm:t>
    </dgm:pt>
    <dgm:pt modelId="{F31F60F4-32AE-4FD7-B827-D9990E7DA231}" type="parTrans" cxnId="{4FA63477-66F5-4F4A-A28D-E100ED9F5CF5}">
      <dgm:prSet/>
      <dgm:spPr/>
      <dgm:t>
        <a:bodyPr/>
        <a:lstStyle/>
        <a:p>
          <a:endParaRPr lang="en-US"/>
        </a:p>
      </dgm:t>
    </dgm:pt>
    <dgm:pt modelId="{C31417E4-92BB-4D74-89B5-63332C0C259F}" type="sibTrans" cxnId="{4FA63477-66F5-4F4A-A28D-E100ED9F5CF5}">
      <dgm:prSet/>
      <dgm:spPr/>
      <dgm:t>
        <a:bodyPr/>
        <a:lstStyle/>
        <a:p>
          <a:endParaRPr lang="en-US"/>
        </a:p>
      </dgm:t>
    </dgm:pt>
    <dgm:pt modelId="{D197A3F8-FB27-4034-A090-1DDDBDE7E623}">
      <dgm:prSet/>
      <dgm:spPr/>
      <dgm:t>
        <a:bodyPr/>
        <a:lstStyle/>
        <a:p>
          <a:r>
            <a:rPr lang="en-GB" dirty="0"/>
            <a:t>Axioms / </a:t>
          </a:r>
          <a:r>
            <a:rPr lang="en-GB" dirty="0" err="1"/>
            <a:t>Aksiyomlar</a:t>
          </a:r>
          <a:endParaRPr lang="en-US" dirty="0"/>
        </a:p>
      </dgm:t>
    </dgm:pt>
    <dgm:pt modelId="{9423D8FF-508E-4B2E-AE29-C9770562A1AE}" type="parTrans" cxnId="{34450DFC-123D-4E8A-82AC-51ACFBC01D91}">
      <dgm:prSet/>
      <dgm:spPr/>
      <dgm:t>
        <a:bodyPr/>
        <a:lstStyle/>
        <a:p>
          <a:endParaRPr lang="en-US"/>
        </a:p>
      </dgm:t>
    </dgm:pt>
    <dgm:pt modelId="{26CDF5A0-7D37-4C02-9593-2DD27ACB352B}" type="sibTrans" cxnId="{34450DFC-123D-4E8A-82AC-51ACFBC01D91}">
      <dgm:prSet/>
      <dgm:spPr/>
      <dgm:t>
        <a:bodyPr/>
        <a:lstStyle/>
        <a:p>
          <a:endParaRPr lang="en-US"/>
        </a:p>
      </dgm:t>
    </dgm:pt>
    <dgm:pt modelId="{9E804DC4-361E-48C2-80D9-40AD79CCD168}">
      <dgm:prSet/>
      <dgm:spPr/>
      <dgm:t>
        <a:bodyPr/>
        <a:lstStyle/>
        <a:p>
          <a:r>
            <a:rPr lang="en-GB" dirty="0"/>
            <a:t>Theorems / </a:t>
          </a:r>
          <a:r>
            <a:rPr lang="en-GB" dirty="0" err="1"/>
            <a:t>Teoremler</a:t>
          </a:r>
          <a:endParaRPr lang="en-US" dirty="0"/>
        </a:p>
      </dgm:t>
    </dgm:pt>
    <dgm:pt modelId="{22AD2DE9-C574-4960-A08E-8348D4CBA50F}" type="parTrans" cxnId="{48305275-3A74-4830-919C-122D677F1E40}">
      <dgm:prSet/>
      <dgm:spPr/>
      <dgm:t>
        <a:bodyPr/>
        <a:lstStyle/>
        <a:p>
          <a:endParaRPr lang="en-US"/>
        </a:p>
      </dgm:t>
    </dgm:pt>
    <dgm:pt modelId="{0370EEAB-9733-4FB1-BDF9-3C2358358811}" type="sibTrans" cxnId="{48305275-3A74-4830-919C-122D677F1E40}">
      <dgm:prSet/>
      <dgm:spPr/>
      <dgm:t>
        <a:bodyPr/>
        <a:lstStyle/>
        <a:p>
          <a:endParaRPr lang="en-US"/>
        </a:p>
      </dgm:t>
    </dgm:pt>
    <dgm:pt modelId="{88B80B5B-3D5C-401D-93F5-80B501077A0B}">
      <dgm:prSet/>
      <dgm:spPr/>
      <dgm:t>
        <a:bodyPr/>
        <a:lstStyle/>
        <a:p>
          <a:r>
            <a:rPr lang="en-GB" dirty="0"/>
            <a:t>Proofs / </a:t>
          </a:r>
          <a:r>
            <a:rPr lang="en-GB" dirty="0" err="1"/>
            <a:t>İspatlar</a:t>
          </a:r>
          <a:endParaRPr lang="en-US" dirty="0"/>
        </a:p>
      </dgm:t>
    </dgm:pt>
    <dgm:pt modelId="{CA2845D9-1054-4E72-9C86-7D7C4E3847D5}" type="parTrans" cxnId="{BC9CB73E-72E9-4565-A7BC-BCC6C3DEDC99}">
      <dgm:prSet/>
      <dgm:spPr/>
      <dgm:t>
        <a:bodyPr/>
        <a:lstStyle/>
        <a:p>
          <a:endParaRPr lang="en-US"/>
        </a:p>
      </dgm:t>
    </dgm:pt>
    <dgm:pt modelId="{6DBA48D6-D9E7-4044-BAA5-B8C05E43A585}" type="sibTrans" cxnId="{BC9CB73E-72E9-4565-A7BC-BCC6C3DEDC99}">
      <dgm:prSet/>
      <dgm:spPr/>
      <dgm:t>
        <a:bodyPr/>
        <a:lstStyle/>
        <a:p>
          <a:endParaRPr lang="en-US"/>
        </a:p>
      </dgm:t>
    </dgm:pt>
    <dgm:pt modelId="{6D6CB465-9FFD-448A-8AFF-5619796F9575}">
      <dgm:prSet/>
      <dgm:spPr/>
      <dgm:t>
        <a:bodyPr/>
        <a:lstStyle/>
        <a:p>
          <a:r>
            <a:rPr lang="en-GB" dirty="0"/>
            <a:t>Problems / </a:t>
          </a:r>
          <a:r>
            <a:rPr lang="en-GB" dirty="0" err="1"/>
            <a:t>Problemler</a:t>
          </a:r>
          <a:endParaRPr lang="en-US" dirty="0"/>
        </a:p>
      </dgm:t>
    </dgm:pt>
    <dgm:pt modelId="{EC586253-2098-49A0-96A6-CE102411C86E}" type="parTrans" cxnId="{63A133AF-C4C1-4109-B8C6-4E0725C27973}">
      <dgm:prSet/>
      <dgm:spPr/>
      <dgm:t>
        <a:bodyPr/>
        <a:lstStyle/>
        <a:p>
          <a:endParaRPr lang="en-US"/>
        </a:p>
      </dgm:t>
    </dgm:pt>
    <dgm:pt modelId="{C2C4D93F-046B-493D-9114-FC16B0D36DA0}" type="sibTrans" cxnId="{63A133AF-C4C1-4109-B8C6-4E0725C27973}">
      <dgm:prSet/>
      <dgm:spPr/>
      <dgm:t>
        <a:bodyPr/>
        <a:lstStyle/>
        <a:p>
          <a:endParaRPr lang="en-US"/>
        </a:p>
      </dgm:t>
    </dgm:pt>
    <dgm:pt modelId="{007AB8CB-A13C-4A68-A2C5-4F86F6858EE4}">
      <dgm:prSet/>
      <dgm:spPr/>
      <dgm:t>
        <a:bodyPr/>
        <a:lstStyle/>
        <a:p>
          <a:r>
            <a:rPr lang="en-GB" dirty="0"/>
            <a:t>Methods / </a:t>
          </a:r>
          <a:r>
            <a:rPr lang="en-GB" dirty="0" err="1"/>
            <a:t>Metotlar</a:t>
          </a:r>
          <a:endParaRPr lang="en-US" dirty="0"/>
        </a:p>
      </dgm:t>
    </dgm:pt>
    <dgm:pt modelId="{6B136F98-F4FA-4CA9-9EA5-4ED81AF70B82}" type="parTrans" cxnId="{A4B12F45-FF5C-4550-87CF-778817900745}">
      <dgm:prSet/>
      <dgm:spPr/>
      <dgm:t>
        <a:bodyPr/>
        <a:lstStyle/>
        <a:p>
          <a:endParaRPr lang="en-US"/>
        </a:p>
      </dgm:t>
    </dgm:pt>
    <dgm:pt modelId="{70FE2947-4DAF-420E-AD5E-5C7A259F827E}" type="sibTrans" cxnId="{A4B12F45-FF5C-4550-87CF-778817900745}">
      <dgm:prSet/>
      <dgm:spPr/>
      <dgm:t>
        <a:bodyPr/>
        <a:lstStyle/>
        <a:p>
          <a:endParaRPr lang="en-US"/>
        </a:p>
      </dgm:t>
    </dgm:pt>
    <dgm:pt modelId="{1A747F69-E9DB-4825-9E03-F3B0A14FB4FA}" type="pres">
      <dgm:prSet presAssocID="{9748BCE6-AE9B-4344-A5C4-6F460AB6EF4A}" presName="root" presStyleCnt="0">
        <dgm:presLayoutVars>
          <dgm:dir/>
          <dgm:resizeHandles val="exact"/>
        </dgm:presLayoutVars>
      </dgm:prSet>
      <dgm:spPr/>
    </dgm:pt>
    <dgm:pt modelId="{34A12A0F-A92A-4E89-AA2A-02020B341DE1}" type="pres">
      <dgm:prSet presAssocID="{F31CA839-4BC0-4D94-A365-7FDDC82983A9}" presName="compNode" presStyleCnt="0"/>
      <dgm:spPr/>
    </dgm:pt>
    <dgm:pt modelId="{3B4B73C7-3748-403F-925C-6343C9D4A2CE}" type="pres">
      <dgm:prSet presAssocID="{F31CA839-4BC0-4D94-A365-7FDDC82983A9}" presName="bgRect" presStyleLbl="bgShp" presStyleIdx="0" presStyleCnt="6"/>
      <dgm:spPr/>
    </dgm:pt>
    <dgm:pt modelId="{126DA761-0C99-4728-9E0B-DB64D709FB5E}" type="pres">
      <dgm:prSet presAssocID="{F31CA839-4BC0-4D94-A365-7FDDC82983A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296AEF4A-D72F-4D18-AB18-171D485FA091}" type="pres">
      <dgm:prSet presAssocID="{F31CA839-4BC0-4D94-A365-7FDDC82983A9}" presName="spaceRect" presStyleCnt="0"/>
      <dgm:spPr/>
    </dgm:pt>
    <dgm:pt modelId="{AFBDFF89-22D7-4037-933C-965906F688C7}" type="pres">
      <dgm:prSet presAssocID="{F31CA839-4BC0-4D94-A365-7FDDC82983A9}" presName="parTx" presStyleLbl="revTx" presStyleIdx="0" presStyleCnt="6">
        <dgm:presLayoutVars>
          <dgm:chMax val="0"/>
          <dgm:chPref val="0"/>
        </dgm:presLayoutVars>
      </dgm:prSet>
      <dgm:spPr/>
    </dgm:pt>
    <dgm:pt modelId="{F16F40C8-F4CF-4210-853B-933AB57B7009}" type="pres">
      <dgm:prSet presAssocID="{C31417E4-92BB-4D74-89B5-63332C0C259F}" presName="sibTrans" presStyleCnt="0"/>
      <dgm:spPr/>
    </dgm:pt>
    <dgm:pt modelId="{8F519250-8729-4B81-ABDB-3BBFD8953477}" type="pres">
      <dgm:prSet presAssocID="{D197A3F8-FB27-4034-A090-1DDDBDE7E623}" presName="compNode" presStyleCnt="0"/>
      <dgm:spPr/>
    </dgm:pt>
    <dgm:pt modelId="{12FE4444-6192-464D-9450-095A6A437119}" type="pres">
      <dgm:prSet presAssocID="{D197A3F8-FB27-4034-A090-1DDDBDE7E623}" presName="bgRect" presStyleLbl="bgShp" presStyleIdx="1" presStyleCnt="6"/>
      <dgm:spPr/>
    </dgm:pt>
    <dgm:pt modelId="{52B730E8-B6A5-4A5D-B190-425782DF8F64}" type="pres">
      <dgm:prSet presAssocID="{D197A3F8-FB27-4034-A090-1DDDBDE7E62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ing hands"/>
        </a:ext>
      </dgm:extLst>
    </dgm:pt>
    <dgm:pt modelId="{5E24E1BA-B62B-402A-8C0C-D0E8AD37BDB3}" type="pres">
      <dgm:prSet presAssocID="{D197A3F8-FB27-4034-A090-1DDDBDE7E623}" presName="spaceRect" presStyleCnt="0"/>
      <dgm:spPr/>
    </dgm:pt>
    <dgm:pt modelId="{5C14451B-8D0E-40B1-8895-B21EBEB27634}" type="pres">
      <dgm:prSet presAssocID="{D197A3F8-FB27-4034-A090-1DDDBDE7E623}" presName="parTx" presStyleLbl="revTx" presStyleIdx="1" presStyleCnt="6">
        <dgm:presLayoutVars>
          <dgm:chMax val="0"/>
          <dgm:chPref val="0"/>
        </dgm:presLayoutVars>
      </dgm:prSet>
      <dgm:spPr/>
    </dgm:pt>
    <dgm:pt modelId="{4890EF4F-8826-41CA-8903-6153163B91A8}" type="pres">
      <dgm:prSet presAssocID="{26CDF5A0-7D37-4C02-9593-2DD27ACB352B}" presName="sibTrans" presStyleCnt="0"/>
      <dgm:spPr/>
    </dgm:pt>
    <dgm:pt modelId="{18C98BF1-4726-4A5A-91BD-D5A502030AE0}" type="pres">
      <dgm:prSet presAssocID="{9E804DC4-361E-48C2-80D9-40AD79CCD168}" presName="compNode" presStyleCnt="0"/>
      <dgm:spPr/>
    </dgm:pt>
    <dgm:pt modelId="{28EF8A66-4212-470D-96AD-26331C19A3BC}" type="pres">
      <dgm:prSet presAssocID="{9E804DC4-361E-48C2-80D9-40AD79CCD168}" presName="bgRect" presStyleLbl="bgShp" presStyleIdx="2" presStyleCnt="6"/>
      <dgm:spPr/>
    </dgm:pt>
    <dgm:pt modelId="{344B32DE-1D09-4638-9C2B-BE20302FF7C9}" type="pres">
      <dgm:prSet presAssocID="{9E804DC4-361E-48C2-80D9-40AD79CCD16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C06DD148-5D0A-42AB-A5A7-800C75C84162}" type="pres">
      <dgm:prSet presAssocID="{9E804DC4-361E-48C2-80D9-40AD79CCD168}" presName="spaceRect" presStyleCnt="0"/>
      <dgm:spPr/>
    </dgm:pt>
    <dgm:pt modelId="{223F1509-ED1C-4E46-9879-DD7B633D83AE}" type="pres">
      <dgm:prSet presAssocID="{9E804DC4-361E-48C2-80D9-40AD79CCD168}" presName="parTx" presStyleLbl="revTx" presStyleIdx="2" presStyleCnt="6">
        <dgm:presLayoutVars>
          <dgm:chMax val="0"/>
          <dgm:chPref val="0"/>
        </dgm:presLayoutVars>
      </dgm:prSet>
      <dgm:spPr/>
    </dgm:pt>
    <dgm:pt modelId="{5A10D96B-3576-4D94-9492-59842A83A735}" type="pres">
      <dgm:prSet presAssocID="{0370EEAB-9733-4FB1-BDF9-3C2358358811}" presName="sibTrans" presStyleCnt="0"/>
      <dgm:spPr/>
    </dgm:pt>
    <dgm:pt modelId="{E96BF0AF-467C-4F21-BF15-D1C4B40893B8}" type="pres">
      <dgm:prSet presAssocID="{88B80B5B-3D5C-401D-93F5-80B501077A0B}" presName="compNode" presStyleCnt="0"/>
      <dgm:spPr/>
    </dgm:pt>
    <dgm:pt modelId="{3361EBF7-2854-4EF3-8A08-815A041A85CE}" type="pres">
      <dgm:prSet presAssocID="{88B80B5B-3D5C-401D-93F5-80B501077A0B}" presName="bgRect" presStyleLbl="bgShp" presStyleIdx="3" presStyleCnt="6"/>
      <dgm:spPr/>
    </dgm:pt>
    <dgm:pt modelId="{151C9B7C-538A-4F26-BC12-36AEF6FBA414}" type="pres">
      <dgm:prSet presAssocID="{88B80B5B-3D5C-401D-93F5-80B501077A0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0695967A-53F2-4617-A60B-1CA28697FFD9}" type="pres">
      <dgm:prSet presAssocID="{88B80B5B-3D5C-401D-93F5-80B501077A0B}" presName="spaceRect" presStyleCnt="0"/>
      <dgm:spPr/>
    </dgm:pt>
    <dgm:pt modelId="{1B7AD29A-BD71-41CC-B152-14A94812BABF}" type="pres">
      <dgm:prSet presAssocID="{88B80B5B-3D5C-401D-93F5-80B501077A0B}" presName="parTx" presStyleLbl="revTx" presStyleIdx="3" presStyleCnt="6">
        <dgm:presLayoutVars>
          <dgm:chMax val="0"/>
          <dgm:chPref val="0"/>
        </dgm:presLayoutVars>
      </dgm:prSet>
      <dgm:spPr/>
    </dgm:pt>
    <dgm:pt modelId="{9675A83B-8AF4-46D6-8E8A-473E3422D8DB}" type="pres">
      <dgm:prSet presAssocID="{6DBA48D6-D9E7-4044-BAA5-B8C05E43A585}" presName="sibTrans" presStyleCnt="0"/>
      <dgm:spPr/>
    </dgm:pt>
    <dgm:pt modelId="{343A7BC9-82C3-4575-BAD8-F15CCAB23765}" type="pres">
      <dgm:prSet presAssocID="{6D6CB465-9FFD-448A-8AFF-5619796F9575}" presName="compNode" presStyleCnt="0"/>
      <dgm:spPr/>
    </dgm:pt>
    <dgm:pt modelId="{254FBA56-290A-4F50-921C-7F0DA3B90FF5}" type="pres">
      <dgm:prSet presAssocID="{6D6CB465-9FFD-448A-8AFF-5619796F9575}" presName="bgRect" presStyleLbl="bgShp" presStyleIdx="4" presStyleCnt="6"/>
      <dgm:spPr/>
    </dgm:pt>
    <dgm:pt modelId="{DECFB91E-71DB-4DA5-9899-D2A3D1B0E7E7}" type="pres">
      <dgm:prSet presAssocID="{6D6CB465-9FFD-448A-8AFF-5619796F957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A4EF7239-115E-4850-B33C-184CD2547309}" type="pres">
      <dgm:prSet presAssocID="{6D6CB465-9FFD-448A-8AFF-5619796F9575}" presName="spaceRect" presStyleCnt="0"/>
      <dgm:spPr/>
    </dgm:pt>
    <dgm:pt modelId="{CF28B64C-0EBD-4E54-BBD2-FEDDDB3263A8}" type="pres">
      <dgm:prSet presAssocID="{6D6CB465-9FFD-448A-8AFF-5619796F9575}" presName="parTx" presStyleLbl="revTx" presStyleIdx="4" presStyleCnt="6">
        <dgm:presLayoutVars>
          <dgm:chMax val="0"/>
          <dgm:chPref val="0"/>
        </dgm:presLayoutVars>
      </dgm:prSet>
      <dgm:spPr/>
    </dgm:pt>
    <dgm:pt modelId="{F530FBC1-3980-4E5A-8C71-7226F76F42A3}" type="pres">
      <dgm:prSet presAssocID="{C2C4D93F-046B-493D-9114-FC16B0D36DA0}" presName="sibTrans" presStyleCnt="0"/>
      <dgm:spPr/>
    </dgm:pt>
    <dgm:pt modelId="{FA2CDF87-8E7A-431E-BA25-77D6932AB8A4}" type="pres">
      <dgm:prSet presAssocID="{007AB8CB-A13C-4A68-A2C5-4F86F6858EE4}" presName="compNode" presStyleCnt="0"/>
      <dgm:spPr/>
    </dgm:pt>
    <dgm:pt modelId="{7B26ED6D-A657-4929-9040-B96D4A6F3A9F}" type="pres">
      <dgm:prSet presAssocID="{007AB8CB-A13C-4A68-A2C5-4F86F6858EE4}" presName="bgRect" presStyleLbl="bgShp" presStyleIdx="5" presStyleCnt="6"/>
      <dgm:spPr/>
    </dgm:pt>
    <dgm:pt modelId="{4B4FEE28-2CAE-4438-8CE9-598773E805C7}" type="pres">
      <dgm:prSet presAssocID="{007AB8CB-A13C-4A68-A2C5-4F86F6858EE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26CBC32-BAAD-45E6-AEE5-A4BC7DE1BFE5}" type="pres">
      <dgm:prSet presAssocID="{007AB8CB-A13C-4A68-A2C5-4F86F6858EE4}" presName="spaceRect" presStyleCnt="0"/>
      <dgm:spPr/>
    </dgm:pt>
    <dgm:pt modelId="{AA53EB48-5A47-4945-8CF7-46E40941B596}" type="pres">
      <dgm:prSet presAssocID="{007AB8CB-A13C-4A68-A2C5-4F86F6858EE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1A05901-20C2-4F1D-91B0-C59C011164CC}" type="presOf" srcId="{9748BCE6-AE9B-4344-A5C4-6F460AB6EF4A}" destId="{1A747F69-E9DB-4825-9E03-F3B0A14FB4FA}" srcOrd="0" destOrd="0" presId="urn:microsoft.com/office/officeart/2018/2/layout/IconVerticalSolidList"/>
    <dgm:cxn modelId="{CC079009-BAC6-434A-B98B-7229BAC46D2E}" type="presOf" srcId="{007AB8CB-A13C-4A68-A2C5-4F86F6858EE4}" destId="{AA53EB48-5A47-4945-8CF7-46E40941B596}" srcOrd="0" destOrd="0" presId="urn:microsoft.com/office/officeart/2018/2/layout/IconVerticalSolidList"/>
    <dgm:cxn modelId="{C3E91A1A-0774-4983-83CB-4214A4DD10BF}" type="presOf" srcId="{D197A3F8-FB27-4034-A090-1DDDBDE7E623}" destId="{5C14451B-8D0E-40B1-8895-B21EBEB27634}" srcOrd="0" destOrd="0" presId="urn:microsoft.com/office/officeart/2018/2/layout/IconVerticalSolidList"/>
    <dgm:cxn modelId="{615AA61F-CD7B-49EA-BAC3-6CDAEDB382A8}" type="presOf" srcId="{6D6CB465-9FFD-448A-8AFF-5619796F9575}" destId="{CF28B64C-0EBD-4E54-BBD2-FEDDDB3263A8}" srcOrd="0" destOrd="0" presId="urn:microsoft.com/office/officeart/2018/2/layout/IconVerticalSolidList"/>
    <dgm:cxn modelId="{BC9CB73E-72E9-4565-A7BC-BCC6C3DEDC99}" srcId="{9748BCE6-AE9B-4344-A5C4-6F460AB6EF4A}" destId="{88B80B5B-3D5C-401D-93F5-80B501077A0B}" srcOrd="3" destOrd="0" parTransId="{CA2845D9-1054-4E72-9C86-7D7C4E3847D5}" sibTransId="{6DBA48D6-D9E7-4044-BAA5-B8C05E43A585}"/>
    <dgm:cxn modelId="{A4B12F45-FF5C-4550-87CF-778817900745}" srcId="{9748BCE6-AE9B-4344-A5C4-6F460AB6EF4A}" destId="{007AB8CB-A13C-4A68-A2C5-4F86F6858EE4}" srcOrd="5" destOrd="0" parTransId="{6B136F98-F4FA-4CA9-9EA5-4ED81AF70B82}" sibTransId="{70FE2947-4DAF-420E-AD5E-5C7A259F827E}"/>
    <dgm:cxn modelId="{48305275-3A74-4830-919C-122D677F1E40}" srcId="{9748BCE6-AE9B-4344-A5C4-6F460AB6EF4A}" destId="{9E804DC4-361E-48C2-80D9-40AD79CCD168}" srcOrd="2" destOrd="0" parTransId="{22AD2DE9-C574-4960-A08E-8348D4CBA50F}" sibTransId="{0370EEAB-9733-4FB1-BDF9-3C2358358811}"/>
    <dgm:cxn modelId="{4FA63477-66F5-4F4A-A28D-E100ED9F5CF5}" srcId="{9748BCE6-AE9B-4344-A5C4-6F460AB6EF4A}" destId="{F31CA839-4BC0-4D94-A365-7FDDC82983A9}" srcOrd="0" destOrd="0" parTransId="{F31F60F4-32AE-4FD7-B827-D9990E7DA231}" sibTransId="{C31417E4-92BB-4D74-89B5-63332C0C259F}"/>
    <dgm:cxn modelId="{B73FD478-8CF5-436F-B78F-D0C6F0EFE55D}" type="presOf" srcId="{F31CA839-4BC0-4D94-A365-7FDDC82983A9}" destId="{AFBDFF89-22D7-4037-933C-965906F688C7}" srcOrd="0" destOrd="0" presId="urn:microsoft.com/office/officeart/2018/2/layout/IconVerticalSolidList"/>
    <dgm:cxn modelId="{3A01EE8B-D919-4081-89C3-86496E782FCB}" type="presOf" srcId="{88B80B5B-3D5C-401D-93F5-80B501077A0B}" destId="{1B7AD29A-BD71-41CC-B152-14A94812BABF}" srcOrd="0" destOrd="0" presId="urn:microsoft.com/office/officeart/2018/2/layout/IconVerticalSolidList"/>
    <dgm:cxn modelId="{63A133AF-C4C1-4109-B8C6-4E0725C27973}" srcId="{9748BCE6-AE9B-4344-A5C4-6F460AB6EF4A}" destId="{6D6CB465-9FFD-448A-8AFF-5619796F9575}" srcOrd="4" destOrd="0" parTransId="{EC586253-2098-49A0-96A6-CE102411C86E}" sibTransId="{C2C4D93F-046B-493D-9114-FC16B0D36DA0}"/>
    <dgm:cxn modelId="{EFD05DCD-07AB-4332-B3D7-CCE5FB7EE741}" type="presOf" srcId="{9E804DC4-361E-48C2-80D9-40AD79CCD168}" destId="{223F1509-ED1C-4E46-9879-DD7B633D83AE}" srcOrd="0" destOrd="0" presId="urn:microsoft.com/office/officeart/2018/2/layout/IconVerticalSolidList"/>
    <dgm:cxn modelId="{34450DFC-123D-4E8A-82AC-51ACFBC01D91}" srcId="{9748BCE6-AE9B-4344-A5C4-6F460AB6EF4A}" destId="{D197A3F8-FB27-4034-A090-1DDDBDE7E623}" srcOrd="1" destOrd="0" parTransId="{9423D8FF-508E-4B2E-AE29-C9770562A1AE}" sibTransId="{26CDF5A0-7D37-4C02-9593-2DD27ACB352B}"/>
    <dgm:cxn modelId="{3A259A65-730E-414E-A100-FD7AE628BF25}" type="presParOf" srcId="{1A747F69-E9DB-4825-9E03-F3B0A14FB4FA}" destId="{34A12A0F-A92A-4E89-AA2A-02020B341DE1}" srcOrd="0" destOrd="0" presId="urn:microsoft.com/office/officeart/2018/2/layout/IconVerticalSolidList"/>
    <dgm:cxn modelId="{874A62F2-59AC-4721-97BC-2BB51075BC59}" type="presParOf" srcId="{34A12A0F-A92A-4E89-AA2A-02020B341DE1}" destId="{3B4B73C7-3748-403F-925C-6343C9D4A2CE}" srcOrd="0" destOrd="0" presId="urn:microsoft.com/office/officeart/2018/2/layout/IconVerticalSolidList"/>
    <dgm:cxn modelId="{5A399CD2-6997-4161-BA70-7AC05FA91E76}" type="presParOf" srcId="{34A12A0F-A92A-4E89-AA2A-02020B341DE1}" destId="{126DA761-0C99-4728-9E0B-DB64D709FB5E}" srcOrd="1" destOrd="0" presId="urn:microsoft.com/office/officeart/2018/2/layout/IconVerticalSolidList"/>
    <dgm:cxn modelId="{53506C3F-B79A-4CCA-BF2A-C2DBCC4DDFC7}" type="presParOf" srcId="{34A12A0F-A92A-4E89-AA2A-02020B341DE1}" destId="{296AEF4A-D72F-4D18-AB18-171D485FA091}" srcOrd="2" destOrd="0" presId="urn:microsoft.com/office/officeart/2018/2/layout/IconVerticalSolidList"/>
    <dgm:cxn modelId="{EFD9726D-3847-4D6E-8A62-451A6F44A413}" type="presParOf" srcId="{34A12A0F-A92A-4E89-AA2A-02020B341DE1}" destId="{AFBDFF89-22D7-4037-933C-965906F688C7}" srcOrd="3" destOrd="0" presId="urn:microsoft.com/office/officeart/2018/2/layout/IconVerticalSolidList"/>
    <dgm:cxn modelId="{E8455B1F-296A-4932-9B9F-B5D47ECF9EC6}" type="presParOf" srcId="{1A747F69-E9DB-4825-9E03-F3B0A14FB4FA}" destId="{F16F40C8-F4CF-4210-853B-933AB57B7009}" srcOrd="1" destOrd="0" presId="urn:microsoft.com/office/officeart/2018/2/layout/IconVerticalSolidList"/>
    <dgm:cxn modelId="{E9652B1F-9B2C-40A3-81BB-324D623809F6}" type="presParOf" srcId="{1A747F69-E9DB-4825-9E03-F3B0A14FB4FA}" destId="{8F519250-8729-4B81-ABDB-3BBFD8953477}" srcOrd="2" destOrd="0" presId="urn:microsoft.com/office/officeart/2018/2/layout/IconVerticalSolidList"/>
    <dgm:cxn modelId="{5EF34A9A-8FF6-45E1-98FE-09A0C9CA717A}" type="presParOf" srcId="{8F519250-8729-4B81-ABDB-3BBFD8953477}" destId="{12FE4444-6192-464D-9450-095A6A437119}" srcOrd="0" destOrd="0" presId="urn:microsoft.com/office/officeart/2018/2/layout/IconVerticalSolidList"/>
    <dgm:cxn modelId="{824EDA73-474D-41D4-BE0A-139F9B935228}" type="presParOf" srcId="{8F519250-8729-4B81-ABDB-3BBFD8953477}" destId="{52B730E8-B6A5-4A5D-B190-425782DF8F64}" srcOrd="1" destOrd="0" presId="urn:microsoft.com/office/officeart/2018/2/layout/IconVerticalSolidList"/>
    <dgm:cxn modelId="{0AA26815-DE20-4842-87C1-14C1D8AC57BE}" type="presParOf" srcId="{8F519250-8729-4B81-ABDB-3BBFD8953477}" destId="{5E24E1BA-B62B-402A-8C0C-D0E8AD37BDB3}" srcOrd="2" destOrd="0" presId="urn:microsoft.com/office/officeart/2018/2/layout/IconVerticalSolidList"/>
    <dgm:cxn modelId="{C209BC07-41A5-46F2-9C63-26DDCD1343F4}" type="presParOf" srcId="{8F519250-8729-4B81-ABDB-3BBFD8953477}" destId="{5C14451B-8D0E-40B1-8895-B21EBEB27634}" srcOrd="3" destOrd="0" presId="urn:microsoft.com/office/officeart/2018/2/layout/IconVerticalSolidList"/>
    <dgm:cxn modelId="{F2EE1E68-4C3A-4F30-AC3B-2A1241DB222C}" type="presParOf" srcId="{1A747F69-E9DB-4825-9E03-F3B0A14FB4FA}" destId="{4890EF4F-8826-41CA-8903-6153163B91A8}" srcOrd="3" destOrd="0" presId="urn:microsoft.com/office/officeart/2018/2/layout/IconVerticalSolidList"/>
    <dgm:cxn modelId="{082A1102-CB15-41F6-9BAF-FE7BC47B0598}" type="presParOf" srcId="{1A747F69-E9DB-4825-9E03-F3B0A14FB4FA}" destId="{18C98BF1-4726-4A5A-91BD-D5A502030AE0}" srcOrd="4" destOrd="0" presId="urn:microsoft.com/office/officeart/2018/2/layout/IconVerticalSolidList"/>
    <dgm:cxn modelId="{7C41DFF4-9916-4405-AB8B-5AAA0E3849DF}" type="presParOf" srcId="{18C98BF1-4726-4A5A-91BD-D5A502030AE0}" destId="{28EF8A66-4212-470D-96AD-26331C19A3BC}" srcOrd="0" destOrd="0" presId="urn:microsoft.com/office/officeart/2018/2/layout/IconVerticalSolidList"/>
    <dgm:cxn modelId="{85B9DFC8-6A55-48E8-9D3C-E33685FA9FB0}" type="presParOf" srcId="{18C98BF1-4726-4A5A-91BD-D5A502030AE0}" destId="{344B32DE-1D09-4638-9C2B-BE20302FF7C9}" srcOrd="1" destOrd="0" presId="urn:microsoft.com/office/officeart/2018/2/layout/IconVerticalSolidList"/>
    <dgm:cxn modelId="{E0351898-2FA2-4A38-8C3B-FE969E26C013}" type="presParOf" srcId="{18C98BF1-4726-4A5A-91BD-D5A502030AE0}" destId="{C06DD148-5D0A-42AB-A5A7-800C75C84162}" srcOrd="2" destOrd="0" presId="urn:microsoft.com/office/officeart/2018/2/layout/IconVerticalSolidList"/>
    <dgm:cxn modelId="{211D05DD-4EC8-4DEB-A210-7C1A9D18D5F9}" type="presParOf" srcId="{18C98BF1-4726-4A5A-91BD-D5A502030AE0}" destId="{223F1509-ED1C-4E46-9879-DD7B633D83AE}" srcOrd="3" destOrd="0" presId="urn:microsoft.com/office/officeart/2018/2/layout/IconVerticalSolidList"/>
    <dgm:cxn modelId="{666ACED5-58CF-4CFF-A5F9-41F79EDA8FD1}" type="presParOf" srcId="{1A747F69-E9DB-4825-9E03-F3B0A14FB4FA}" destId="{5A10D96B-3576-4D94-9492-59842A83A735}" srcOrd="5" destOrd="0" presId="urn:microsoft.com/office/officeart/2018/2/layout/IconVerticalSolidList"/>
    <dgm:cxn modelId="{758DA9BE-E786-421F-91FD-1AD3ACF358A6}" type="presParOf" srcId="{1A747F69-E9DB-4825-9E03-F3B0A14FB4FA}" destId="{E96BF0AF-467C-4F21-BF15-D1C4B40893B8}" srcOrd="6" destOrd="0" presId="urn:microsoft.com/office/officeart/2018/2/layout/IconVerticalSolidList"/>
    <dgm:cxn modelId="{66241789-5EB4-4C73-8240-C42961DD569B}" type="presParOf" srcId="{E96BF0AF-467C-4F21-BF15-D1C4B40893B8}" destId="{3361EBF7-2854-4EF3-8A08-815A041A85CE}" srcOrd="0" destOrd="0" presId="urn:microsoft.com/office/officeart/2018/2/layout/IconVerticalSolidList"/>
    <dgm:cxn modelId="{3E772A97-EA0D-4110-90F9-172DF58FDE9C}" type="presParOf" srcId="{E96BF0AF-467C-4F21-BF15-D1C4B40893B8}" destId="{151C9B7C-538A-4F26-BC12-36AEF6FBA414}" srcOrd="1" destOrd="0" presId="urn:microsoft.com/office/officeart/2018/2/layout/IconVerticalSolidList"/>
    <dgm:cxn modelId="{AA900BEC-E406-4CBC-9A94-71B87EBBABA5}" type="presParOf" srcId="{E96BF0AF-467C-4F21-BF15-D1C4B40893B8}" destId="{0695967A-53F2-4617-A60B-1CA28697FFD9}" srcOrd="2" destOrd="0" presId="urn:microsoft.com/office/officeart/2018/2/layout/IconVerticalSolidList"/>
    <dgm:cxn modelId="{B687C0B3-AE58-4AC7-A72A-A8A21BDA8C24}" type="presParOf" srcId="{E96BF0AF-467C-4F21-BF15-D1C4B40893B8}" destId="{1B7AD29A-BD71-41CC-B152-14A94812BABF}" srcOrd="3" destOrd="0" presId="urn:microsoft.com/office/officeart/2018/2/layout/IconVerticalSolidList"/>
    <dgm:cxn modelId="{099EEB9F-392F-4FA1-A7B9-5EACA0685864}" type="presParOf" srcId="{1A747F69-E9DB-4825-9E03-F3B0A14FB4FA}" destId="{9675A83B-8AF4-46D6-8E8A-473E3422D8DB}" srcOrd="7" destOrd="0" presId="urn:microsoft.com/office/officeart/2018/2/layout/IconVerticalSolidList"/>
    <dgm:cxn modelId="{0E70048C-FB02-4B9B-9531-D8C36F89ACC1}" type="presParOf" srcId="{1A747F69-E9DB-4825-9E03-F3B0A14FB4FA}" destId="{343A7BC9-82C3-4575-BAD8-F15CCAB23765}" srcOrd="8" destOrd="0" presId="urn:microsoft.com/office/officeart/2018/2/layout/IconVerticalSolidList"/>
    <dgm:cxn modelId="{643A96A2-169B-4E77-88B9-635EBE12605B}" type="presParOf" srcId="{343A7BC9-82C3-4575-BAD8-F15CCAB23765}" destId="{254FBA56-290A-4F50-921C-7F0DA3B90FF5}" srcOrd="0" destOrd="0" presId="urn:microsoft.com/office/officeart/2018/2/layout/IconVerticalSolidList"/>
    <dgm:cxn modelId="{6BA199C0-4024-4882-8E53-029440BB19B8}" type="presParOf" srcId="{343A7BC9-82C3-4575-BAD8-F15CCAB23765}" destId="{DECFB91E-71DB-4DA5-9899-D2A3D1B0E7E7}" srcOrd="1" destOrd="0" presId="urn:microsoft.com/office/officeart/2018/2/layout/IconVerticalSolidList"/>
    <dgm:cxn modelId="{A52FC51A-835D-4BB7-A0F8-424298D9AE42}" type="presParOf" srcId="{343A7BC9-82C3-4575-BAD8-F15CCAB23765}" destId="{A4EF7239-115E-4850-B33C-184CD2547309}" srcOrd="2" destOrd="0" presId="urn:microsoft.com/office/officeart/2018/2/layout/IconVerticalSolidList"/>
    <dgm:cxn modelId="{9C0ADF34-D3EC-42B8-A63B-EF23C38617FA}" type="presParOf" srcId="{343A7BC9-82C3-4575-BAD8-F15CCAB23765}" destId="{CF28B64C-0EBD-4E54-BBD2-FEDDDB3263A8}" srcOrd="3" destOrd="0" presId="urn:microsoft.com/office/officeart/2018/2/layout/IconVerticalSolidList"/>
    <dgm:cxn modelId="{18AF4324-1D6C-46BB-BB89-99B724A1D40E}" type="presParOf" srcId="{1A747F69-E9DB-4825-9E03-F3B0A14FB4FA}" destId="{F530FBC1-3980-4E5A-8C71-7226F76F42A3}" srcOrd="9" destOrd="0" presId="urn:microsoft.com/office/officeart/2018/2/layout/IconVerticalSolidList"/>
    <dgm:cxn modelId="{E5A43139-B9AA-440B-ABD6-707A361AF53F}" type="presParOf" srcId="{1A747F69-E9DB-4825-9E03-F3B0A14FB4FA}" destId="{FA2CDF87-8E7A-431E-BA25-77D6932AB8A4}" srcOrd="10" destOrd="0" presId="urn:microsoft.com/office/officeart/2018/2/layout/IconVerticalSolidList"/>
    <dgm:cxn modelId="{390A9C50-C888-4953-83E2-B8E64BA61D56}" type="presParOf" srcId="{FA2CDF87-8E7A-431E-BA25-77D6932AB8A4}" destId="{7B26ED6D-A657-4929-9040-B96D4A6F3A9F}" srcOrd="0" destOrd="0" presId="urn:microsoft.com/office/officeart/2018/2/layout/IconVerticalSolidList"/>
    <dgm:cxn modelId="{9FF6D60D-42A6-4743-8F78-049E92681814}" type="presParOf" srcId="{FA2CDF87-8E7A-431E-BA25-77D6932AB8A4}" destId="{4B4FEE28-2CAE-4438-8CE9-598773E805C7}" srcOrd="1" destOrd="0" presId="urn:microsoft.com/office/officeart/2018/2/layout/IconVerticalSolidList"/>
    <dgm:cxn modelId="{690906ED-6B8D-45BE-BAA5-4B36E23C75AF}" type="presParOf" srcId="{FA2CDF87-8E7A-431E-BA25-77D6932AB8A4}" destId="{326CBC32-BAAD-45E6-AEE5-A4BC7DE1BFE5}" srcOrd="2" destOrd="0" presId="urn:microsoft.com/office/officeart/2018/2/layout/IconVerticalSolidList"/>
    <dgm:cxn modelId="{E578BD20-AFAB-4A32-A3B4-A3A15BA79264}" type="presParOf" srcId="{FA2CDF87-8E7A-431E-BA25-77D6932AB8A4}" destId="{AA53EB48-5A47-4945-8CF7-46E40941B5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48BCE6-AE9B-4344-A5C4-6F460AB6EF4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31CA839-4BC0-4D94-A365-7FDDC82983A9}">
      <dgm:prSet/>
      <dgm:spPr/>
      <dgm:t>
        <a:bodyPr/>
        <a:lstStyle/>
        <a:p>
          <a:r>
            <a:rPr lang="en-GB" dirty="0"/>
            <a:t>Definitions / </a:t>
          </a:r>
          <a:r>
            <a:rPr lang="en-GB" dirty="0" err="1"/>
            <a:t>Tanımlar</a:t>
          </a:r>
          <a:endParaRPr lang="en-US" dirty="0"/>
        </a:p>
      </dgm:t>
    </dgm:pt>
    <dgm:pt modelId="{F31F60F4-32AE-4FD7-B827-D9990E7DA231}" type="parTrans" cxnId="{4FA63477-66F5-4F4A-A28D-E100ED9F5CF5}">
      <dgm:prSet/>
      <dgm:spPr/>
      <dgm:t>
        <a:bodyPr/>
        <a:lstStyle/>
        <a:p>
          <a:endParaRPr lang="en-US"/>
        </a:p>
      </dgm:t>
    </dgm:pt>
    <dgm:pt modelId="{C31417E4-92BB-4D74-89B5-63332C0C259F}" type="sibTrans" cxnId="{4FA63477-66F5-4F4A-A28D-E100ED9F5CF5}">
      <dgm:prSet/>
      <dgm:spPr/>
      <dgm:t>
        <a:bodyPr/>
        <a:lstStyle/>
        <a:p>
          <a:endParaRPr lang="en-US"/>
        </a:p>
      </dgm:t>
    </dgm:pt>
    <dgm:pt modelId="{D197A3F8-FB27-4034-A090-1DDDBDE7E623}">
      <dgm:prSet/>
      <dgm:spPr/>
      <dgm:t>
        <a:bodyPr/>
        <a:lstStyle/>
        <a:p>
          <a:r>
            <a:rPr lang="en-GB" dirty="0"/>
            <a:t>Axioms / </a:t>
          </a:r>
          <a:r>
            <a:rPr lang="en-GB" dirty="0" err="1"/>
            <a:t>Aksiyomlar</a:t>
          </a:r>
          <a:endParaRPr lang="en-US" dirty="0"/>
        </a:p>
      </dgm:t>
    </dgm:pt>
    <dgm:pt modelId="{9423D8FF-508E-4B2E-AE29-C9770562A1AE}" type="parTrans" cxnId="{34450DFC-123D-4E8A-82AC-51ACFBC01D91}">
      <dgm:prSet/>
      <dgm:spPr/>
      <dgm:t>
        <a:bodyPr/>
        <a:lstStyle/>
        <a:p>
          <a:endParaRPr lang="en-US"/>
        </a:p>
      </dgm:t>
    </dgm:pt>
    <dgm:pt modelId="{26CDF5A0-7D37-4C02-9593-2DD27ACB352B}" type="sibTrans" cxnId="{34450DFC-123D-4E8A-82AC-51ACFBC01D91}">
      <dgm:prSet/>
      <dgm:spPr/>
      <dgm:t>
        <a:bodyPr/>
        <a:lstStyle/>
        <a:p>
          <a:endParaRPr lang="en-US"/>
        </a:p>
      </dgm:t>
    </dgm:pt>
    <dgm:pt modelId="{9E804DC4-361E-48C2-80D9-40AD79CCD168}">
      <dgm:prSet/>
      <dgm:spPr/>
      <dgm:t>
        <a:bodyPr/>
        <a:lstStyle/>
        <a:p>
          <a:r>
            <a:rPr lang="en-GB" dirty="0"/>
            <a:t>Theorems / </a:t>
          </a:r>
          <a:r>
            <a:rPr lang="en-GB" dirty="0" err="1"/>
            <a:t>Teoremlar</a:t>
          </a:r>
          <a:endParaRPr lang="en-US" dirty="0"/>
        </a:p>
      </dgm:t>
    </dgm:pt>
    <dgm:pt modelId="{22AD2DE9-C574-4960-A08E-8348D4CBA50F}" type="parTrans" cxnId="{48305275-3A74-4830-919C-122D677F1E40}">
      <dgm:prSet/>
      <dgm:spPr/>
      <dgm:t>
        <a:bodyPr/>
        <a:lstStyle/>
        <a:p>
          <a:endParaRPr lang="en-US"/>
        </a:p>
      </dgm:t>
    </dgm:pt>
    <dgm:pt modelId="{0370EEAB-9733-4FB1-BDF9-3C2358358811}" type="sibTrans" cxnId="{48305275-3A74-4830-919C-122D677F1E40}">
      <dgm:prSet/>
      <dgm:spPr/>
      <dgm:t>
        <a:bodyPr/>
        <a:lstStyle/>
        <a:p>
          <a:endParaRPr lang="en-US"/>
        </a:p>
      </dgm:t>
    </dgm:pt>
    <dgm:pt modelId="{88B80B5B-3D5C-401D-93F5-80B501077A0B}">
      <dgm:prSet/>
      <dgm:spPr/>
      <dgm:t>
        <a:bodyPr/>
        <a:lstStyle/>
        <a:p>
          <a:r>
            <a:rPr lang="en-GB" dirty="0"/>
            <a:t>Proofs / </a:t>
          </a:r>
          <a:r>
            <a:rPr lang="en-GB" dirty="0" err="1"/>
            <a:t>İspatlar</a:t>
          </a:r>
          <a:endParaRPr lang="en-US" dirty="0"/>
        </a:p>
      </dgm:t>
    </dgm:pt>
    <dgm:pt modelId="{CA2845D9-1054-4E72-9C86-7D7C4E3847D5}" type="parTrans" cxnId="{BC9CB73E-72E9-4565-A7BC-BCC6C3DEDC99}">
      <dgm:prSet/>
      <dgm:spPr/>
      <dgm:t>
        <a:bodyPr/>
        <a:lstStyle/>
        <a:p>
          <a:endParaRPr lang="en-US"/>
        </a:p>
      </dgm:t>
    </dgm:pt>
    <dgm:pt modelId="{6DBA48D6-D9E7-4044-BAA5-B8C05E43A585}" type="sibTrans" cxnId="{BC9CB73E-72E9-4565-A7BC-BCC6C3DEDC99}">
      <dgm:prSet/>
      <dgm:spPr/>
      <dgm:t>
        <a:bodyPr/>
        <a:lstStyle/>
        <a:p>
          <a:endParaRPr lang="en-US"/>
        </a:p>
      </dgm:t>
    </dgm:pt>
    <dgm:pt modelId="{6D6CB465-9FFD-448A-8AFF-5619796F9575}">
      <dgm:prSet/>
      <dgm:spPr/>
      <dgm:t>
        <a:bodyPr/>
        <a:lstStyle/>
        <a:p>
          <a:r>
            <a:rPr lang="en-GB" dirty="0"/>
            <a:t>Problems / </a:t>
          </a:r>
          <a:r>
            <a:rPr lang="en-GB" dirty="0" err="1"/>
            <a:t>Problemler</a:t>
          </a:r>
          <a:endParaRPr lang="en-US" dirty="0"/>
        </a:p>
      </dgm:t>
    </dgm:pt>
    <dgm:pt modelId="{EC586253-2098-49A0-96A6-CE102411C86E}" type="parTrans" cxnId="{63A133AF-C4C1-4109-B8C6-4E0725C27973}">
      <dgm:prSet/>
      <dgm:spPr/>
      <dgm:t>
        <a:bodyPr/>
        <a:lstStyle/>
        <a:p>
          <a:endParaRPr lang="en-US"/>
        </a:p>
      </dgm:t>
    </dgm:pt>
    <dgm:pt modelId="{C2C4D93F-046B-493D-9114-FC16B0D36DA0}" type="sibTrans" cxnId="{63A133AF-C4C1-4109-B8C6-4E0725C27973}">
      <dgm:prSet/>
      <dgm:spPr/>
      <dgm:t>
        <a:bodyPr/>
        <a:lstStyle/>
        <a:p>
          <a:endParaRPr lang="en-US"/>
        </a:p>
      </dgm:t>
    </dgm:pt>
    <dgm:pt modelId="{007AB8CB-A13C-4A68-A2C5-4F86F6858EE4}">
      <dgm:prSet/>
      <dgm:spPr/>
      <dgm:t>
        <a:bodyPr/>
        <a:lstStyle/>
        <a:p>
          <a:r>
            <a:rPr lang="en-GB" dirty="0"/>
            <a:t>Methods / </a:t>
          </a:r>
          <a:r>
            <a:rPr lang="en-GB" dirty="0" err="1"/>
            <a:t>Metotlar</a:t>
          </a:r>
          <a:endParaRPr lang="en-US" dirty="0"/>
        </a:p>
      </dgm:t>
    </dgm:pt>
    <dgm:pt modelId="{6B136F98-F4FA-4CA9-9EA5-4ED81AF70B82}" type="parTrans" cxnId="{A4B12F45-FF5C-4550-87CF-778817900745}">
      <dgm:prSet/>
      <dgm:spPr/>
      <dgm:t>
        <a:bodyPr/>
        <a:lstStyle/>
        <a:p>
          <a:endParaRPr lang="en-US"/>
        </a:p>
      </dgm:t>
    </dgm:pt>
    <dgm:pt modelId="{70FE2947-4DAF-420E-AD5E-5C7A259F827E}" type="sibTrans" cxnId="{A4B12F45-FF5C-4550-87CF-778817900745}">
      <dgm:prSet/>
      <dgm:spPr/>
      <dgm:t>
        <a:bodyPr/>
        <a:lstStyle/>
        <a:p>
          <a:endParaRPr lang="en-US"/>
        </a:p>
      </dgm:t>
    </dgm:pt>
    <dgm:pt modelId="{1A747F69-E9DB-4825-9E03-F3B0A14FB4FA}" type="pres">
      <dgm:prSet presAssocID="{9748BCE6-AE9B-4344-A5C4-6F460AB6EF4A}" presName="root" presStyleCnt="0">
        <dgm:presLayoutVars>
          <dgm:dir/>
          <dgm:resizeHandles val="exact"/>
        </dgm:presLayoutVars>
      </dgm:prSet>
      <dgm:spPr/>
    </dgm:pt>
    <dgm:pt modelId="{34A12A0F-A92A-4E89-AA2A-02020B341DE1}" type="pres">
      <dgm:prSet presAssocID="{F31CA839-4BC0-4D94-A365-7FDDC82983A9}" presName="compNode" presStyleCnt="0"/>
      <dgm:spPr/>
    </dgm:pt>
    <dgm:pt modelId="{3B4B73C7-3748-403F-925C-6343C9D4A2CE}" type="pres">
      <dgm:prSet presAssocID="{F31CA839-4BC0-4D94-A365-7FDDC82983A9}" presName="bgRect" presStyleLbl="bgShp" presStyleIdx="0" presStyleCnt="6" custLinFactNeighborX="-13954" custLinFactNeighborY="421"/>
      <dgm:spPr/>
    </dgm:pt>
    <dgm:pt modelId="{126DA761-0C99-4728-9E0B-DB64D709FB5E}" type="pres">
      <dgm:prSet presAssocID="{F31CA839-4BC0-4D94-A365-7FDDC82983A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296AEF4A-D72F-4D18-AB18-171D485FA091}" type="pres">
      <dgm:prSet presAssocID="{F31CA839-4BC0-4D94-A365-7FDDC82983A9}" presName="spaceRect" presStyleCnt="0"/>
      <dgm:spPr/>
    </dgm:pt>
    <dgm:pt modelId="{AFBDFF89-22D7-4037-933C-965906F688C7}" type="pres">
      <dgm:prSet presAssocID="{F31CA839-4BC0-4D94-A365-7FDDC82983A9}" presName="parTx" presStyleLbl="revTx" presStyleIdx="0" presStyleCnt="6">
        <dgm:presLayoutVars>
          <dgm:chMax val="0"/>
          <dgm:chPref val="0"/>
        </dgm:presLayoutVars>
      </dgm:prSet>
      <dgm:spPr/>
    </dgm:pt>
    <dgm:pt modelId="{F16F40C8-F4CF-4210-853B-933AB57B7009}" type="pres">
      <dgm:prSet presAssocID="{C31417E4-92BB-4D74-89B5-63332C0C259F}" presName="sibTrans" presStyleCnt="0"/>
      <dgm:spPr/>
    </dgm:pt>
    <dgm:pt modelId="{8F519250-8729-4B81-ABDB-3BBFD8953477}" type="pres">
      <dgm:prSet presAssocID="{D197A3F8-FB27-4034-A090-1DDDBDE7E623}" presName="compNode" presStyleCnt="0"/>
      <dgm:spPr/>
    </dgm:pt>
    <dgm:pt modelId="{12FE4444-6192-464D-9450-095A6A437119}" type="pres">
      <dgm:prSet presAssocID="{D197A3F8-FB27-4034-A090-1DDDBDE7E623}" presName="bgRect" presStyleLbl="bgShp" presStyleIdx="1" presStyleCnt="6"/>
      <dgm:spPr/>
    </dgm:pt>
    <dgm:pt modelId="{52B730E8-B6A5-4A5D-B190-425782DF8F64}" type="pres">
      <dgm:prSet presAssocID="{D197A3F8-FB27-4034-A090-1DDDBDE7E623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ing hands"/>
        </a:ext>
      </dgm:extLst>
    </dgm:pt>
    <dgm:pt modelId="{5E24E1BA-B62B-402A-8C0C-D0E8AD37BDB3}" type="pres">
      <dgm:prSet presAssocID="{D197A3F8-FB27-4034-A090-1DDDBDE7E623}" presName="spaceRect" presStyleCnt="0"/>
      <dgm:spPr/>
    </dgm:pt>
    <dgm:pt modelId="{5C14451B-8D0E-40B1-8895-B21EBEB27634}" type="pres">
      <dgm:prSet presAssocID="{D197A3F8-FB27-4034-A090-1DDDBDE7E623}" presName="parTx" presStyleLbl="revTx" presStyleIdx="1" presStyleCnt="6">
        <dgm:presLayoutVars>
          <dgm:chMax val="0"/>
          <dgm:chPref val="0"/>
        </dgm:presLayoutVars>
      </dgm:prSet>
      <dgm:spPr/>
    </dgm:pt>
    <dgm:pt modelId="{4890EF4F-8826-41CA-8903-6153163B91A8}" type="pres">
      <dgm:prSet presAssocID="{26CDF5A0-7D37-4C02-9593-2DD27ACB352B}" presName="sibTrans" presStyleCnt="0"/>
      <dgm:spPr/>
    </dgm:pt>
    <dgm:pt modelId="{18C98BF1-4726-4A5A-91BD-D5A502030AE0}" type="pres">
      <dgm:prSet presAssocID="{9E804DC4-361E-48C2-80D9-40AD79CCD168}" presName="compNode" presStyleCnt="0"/>
      <dgm:spPr/>
    </dgm:pt>
    <dgm:pt modelId="{28EF8A66-4212-470D-96AD-26331C19A3BC}" type="pres">
      <dgm:prSet presAssocID="{9E804DC4-361E-48C2-80D9-40AD79CCD168}" presName="bgRect" presStyleLbl="bgShp" presStyleIdx="2" presStyleCnt="6"/>
      <dgm:spPr/>
    </dgm:pt>
    <dgm:pt modelId="{344B32DE-1D09-4638-9C2B-BE20302FF7C9}" type="pres">
      <dgm:prSet presAssocID="{9E804DC4-361E-48C2-80D9-40AD79CCD168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C06DD148-5D0A-42AB-A5A7-800C75C84162}" type="pres">
      <dgm:prSet presAssocID="{9E804DC4-361E-48C2-80D9-40AD79CCD168}" presName="spaceRect" presStyleCnt="0"/>
      <dgm:spPr/>
    </dgm:pt>
    <dgm:pt modelId="{223F1509-ED1C-4E46-9879-DD7B633D83AE}" type="pres">
      <dgm:prSet presAssocID="{9E804DC4-361E-48C2-80D9-40AD79CCD168}" presName="parTx" presStyleLbl="revTx" presStyleIdx="2" presStyleCnt="6">
        <dgm:presLayoutVars>
          <dgm:chMax val="0"/>
          <dgm:chPref val="0"/>
        </dgm:presLayoutVars>
      </dgm:prSet>
      <dgm:spPr/>
    </dgm:pt>
    <dgm:pt modelId="{5A10D96B-3576-4D94-9492-59842A83A735}" type="pres">
      <dgm:prSet presAssocID="{0370EEAB-9733-4FB1-BDF9-3C2358358811}" presName="sibTrans" presStyleCnt="0"/>
      <dgm:spPr/>
    </dgm:pt>
    <dgm:pt modelId="{E96BF0AF-467C-4F21-BF15-D1C4B40893B8}" type="pres">
      <dgm:prSet presAssocID="{88B80B5B-3D5C-401D-93F5-80B501077A0B}" presName="compNode" presStyleCnt="0"/>
      <dgm:spPr/>
    </dgm:pt>
    <dgm:pt modelId="{3361EBF7-2854-4EF3-8A08-815A041A85CE}" type="pres">
      <dgm:prSet presAssocID="{88B80B5B-3D5C-401D-93F5-80B501077A0B}" presName="bgRect" presStyleLbl="bgShp" presStyleIdx="3" presStyleCnt="6"/>
      <dgm:spPr/>
    </dgm:pt>
    <dgm:pt modelId="{151C9B7C-538A-4F26-BC12-36AEF6FBA414}" type="pres">
      <dgm:prSet presAssocID="{88B80B5B-3D5C-401D-93F5-80B501077A0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0695967A-53F2-4617-A60B-1CA28697FFD9}" type="pres">
      <dgm:prSet presAssocID="{88B80B5B-3D5C-401D-93F5-80B501077A0B}" presName="spaceRect" presStyleCnt="0"/>
      <dgm:spPr/>
    </dgm:pt>
    <dgm:pt modelId="{1B7AD29A-BD71-41CC-B152-14A94812BABF}" type="pres">
      <dgm:prSet presAssocID="{88B80B5B-3D5C-401D-93F5-80B501077A0B}" presName="parTx" presStyleLbl="revTx" presStyleIdx="3" presStyleCnt="6">
        <dgm:presLayoutVars>
          <dgm:chMax val="0"/>
          <dgm:chPref val="0"/>
        </dgm:presLayoutVars>
      </dgm:prSet>
      <dgm:spPr/>
    </dgm:pt>
    <dgm:pt modelId="{9675A83B-8AF4-46D6-8E8A-473E3422D8DB}" type="pres">
      <dgm:prSet presAssocID="{6DBA48D6-D9E7-4044-BAA5-B8C05E43A585}" presName="sibTrans" presStyleCnt="0"/>
      <dgm:spPr/>
    </dgm:pt>
    <dgm:pt modelId="{343A7BC9-82C3-4575-BAD8-F15CCAB23765}" type="pres">
      <dgm:prSet presAssocID="{6D6CB465-9FFD-448A-8AFF-5619796F9575}" presName="compNode" presStyleCnt="0"/>
      <dgm:spPr/>
    </dgm:pt>
    <dgm:pt modelId="{254FBA56-290A-4F50-921C-7F0DA3B90FF5}" type="pres">
      <dgm:prSet presAssocID="{6D6CB465-9FFD-448A-8AFF-5619796F9575}" presName="bgRect" presStyleLbl="bgShp" presStyleIdx="4" presStyleCnt="6"/>
      <dgm:spPr/>
    </dgm:pt>
    <dgm:pt modelId="{DECFB91E-71DB-4DA5-9899-D2A3D1B0E7E7}" type="pres">
      <dgm:prSet presAssocID="{6D6CB465-9FFD-448A-8AFF-5619796F957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A4EF7239-115E-4850-B33C-184CD2547309}" type="pres">
      <dgm:prSet presAssocID="{6D6CB465-9FFD-448A-8AFF-5619796F9575}" presName="spaceRect" presStyleCnt="0"/>
      <dgm:spPr/>
    </dgm:pt>
    <dgm:pt modelId="{CF28B64C-0EBD-4E54-BBD2-FEDDDB3263A8}" type="pres">
      <dgm:prSet presAssocID="{6D6CB465-9FFD-448A-8AFF-5619796F9575}" presName="parTx" presStyleLbl="revTx" presStyleIdx="4" presStyleCnt="6">
        <dgm:presLayoutVars>
          <dgm:chMax val="0"/>
          <dgm:chPref val="0"/>
        </dgm:presLayoutVars>
      </dgm:prSet>
      <dgm:spPr/>
    </dgm:pt>
    <dgm:pt modelId="{F530FBC1-3980-4E5A-8C71-7226F76F42A3}" type="pres">
      <dgm:prSet presAssocID="{C2C4D93F-046B-493D-9114-FC16B0D36DA0}" presName="sibTrans" presStyleCnt="0"/>
      <dgm:spPr/>
    </dgm:pt>
    <dgm:pt modelId="{FA2CDF87-8E7A-431E-BA25-77D6932AB8A4}" type="pres">
      <dgm:prSet presAssocID="{007AB8CB-A13C-4A68-A2C5-4F86F6858EE4}" presName="compNode" presStyleCnt="0"/>
      <dgm:spPr/>
    </dgm:pt>
    <dgm:pt modelId="{7B26ED6D-A657-4929-9040-B96D4A6F3A9F}" type="pres">
      <dgm:prSet presAssocID="{007AB8CB-A13C-4A68-A2C5-4F86F6858EE4}" presName="bgRect" presStyleLbl="bgShp" presStyleIdx="5" presStyleCnt="6"/>
      <dgm:spPr/>
    </dgm:pt>
    <dgm:pt modelId="{4B4FEE28-2CAE-4438-8CE9-598773E805C7}" type="pres">
      <dgm:prSet presAssocID="{007AB8CB-A13C-4A68-A2C5-4F86F6858EE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326CBC32-BAAD-45E6-AEE5-A4BC7DE1BFE5}" type="pres">
      <dgm:prSet presAssocID="{007AB8CB-A13C-4A68-A2C5-4F86F6858EE4}" presName="spaceRect" presStyleCnt="0"/>
      <dgm:spPr/>
    </dgm:pt>
    <dgm:pt modelId="{AA53EB48-5A47-4945-8CF7-46E40941B596}" type="pres">
      <dgm:prSet presAssocID="{007AB8CB-A13C-4A68-A2C5-4F86F6858EE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1A05901-20C2-4F1D-91B0-C59C011164CC}" type="presOf" srcId="{9748BCE6-AE9B-4344-A5C4-6F460AB6EF4A}" destId="{1A747F69-E9DB-4825-9E03-F3B0A14FB4FA}" srcOrd="0" destOrd="0" presId="urn:microsoft.com/office/officeart/2018/2/layout/IconVerticalSolidList"/>
    <dgm:cxn modelId="{CC079009-BAC6-434A-B98B-7229BAC46D2E}" type="presOf" srcId="{007AB8CB-A13C-4A68-A2C5-4F86F6858EE4}" destId="{AA53EB48-5A47-4945-8CF7-46E40941B596}" srcOrd="0" destOrd="0" presId="urn:microsoft.com/office/officeart/2018/2/layout/IconVerticalSolidList"/>
    <dgm:cxn modelId="{C3E91A1A-0774-4983-83CB-4214A4DD10BF}" type="presOf" srcId="{D197A3F8-FB27-4034-A090-1DDDBDE7E623}" destId="{5C14451B-8D0E-40B1-8895-B21EBEB27634}" srcOrd="0" destOrd="0" presId="urn:microsoft.com/office/officeart/2018/2/layout/IconVerticalSolidList"/>
    <dgm:cxn modelId="{615AA61F-CD7B-49EA-BAC3-6CDAEDB382A8}" type="presOf" srcId="{6D6CB465-9FFD-448A-8AFF-5619796F9575}" destId="{CF28B64C-0EBD-4E54-BBD2-FEDDDB3263A8}" srcOrd="0" destOrd="0" presId="urn:microsoft.com/office/officeart/2018/2/layout/IconVerticalSolidList"/>
    <dgm:cxn modelId="{BC9CB73E-72E9-4565-A7BC-BCC6C3DEDC99}" srcId="{9748BCE6-AE9B-4344-A5C4-6F460AB6EF4A}" destId="{88B80B5B-3D5C-401D-93F5-80B501077A0B}" srcOrd="3" destOrd="0" parTransId="{CA2845D9-1054-4E72-9C86-7D7C4E3847D5}" sibTransId="{6DBA48D6-D9E7-4044-BAA5-B8C05E43A585}"/>
    <dgm:cxn modelId="{A4B12F45-FF5C-4550-87CF-778817900745}" srcId="{9748BCE6-AE9B-4344-A5C4-6F460AB6EF4A}" destId="{007AB8CB-A13C-4A68-A2C5-4F86F6858EE4}" srcOrd="5" destOrd="0" parTransId="{6B136F98-F4FA-4CA9-9EA5-4ED81AF70B82}" sibTransId="{70FE2947-4DAF-420E-AD5E-5C7A259F827E}"/>
    <dgm:cxn modelId="{48305275-3A74-4830-919C-122D677F1E40}" srcId="{9748BCE6-AE9B-4344-A5C4-6F460AB6EF4A}" destId="{9E804DC4-361E-48C2-80D9-40AD79CCD168}" srcOrd="2" destOrd="0" parTransId="{22AD2DE9-C574-4960-A08E-8348D4CBA50F}" sibTransId="{0370EEAB-9733-4FB1-BDF9-3C2358358811}"/>
    <dgm:cxn modelId="{4FA63477-66F5-4F4A-A28D-E100ED9F5CF5}" srcId="{9748BCE6-AE9B-4344-A5C4-6F460AB6EF4A}" destId="{F31CA839-4BC0-4D94-A365-7FDDC82983A9}" srcOrd="0" destOrd="0" parTransId="{F31F60F4-32AE-4FD7-B827-D9990E7DA231}" sibTransId="{C31417E4-92BB-4D74-89B5-63332C0C259F}"/>
    <dgm:cxn modelId="{B73FD478-8CF5-436F-B78F-D0C6F0EFE55D}" type="presOf" srcId="{F31CA839-4BC0-4D94-A365-7FDDC82983A9}" destId="{AFBDFF89-22D7-4037-933C-965906F688C7}" srcOrd="0" destOrd="0" presId="urn:microsoft.com/office/officeart/2018/2/layout/IconVerticalSolidList"/>
    <dgm:cxn modelId="{3A01EE8B-D919-4081-89C3-86496E782FCB}" type="presOf" srcId="{88B80B5B-3D5C-401D-93F5-80B501077A0B}" destId="{1B7AD29A-BD71-41CC-B152-14A94812BABF}" srcOrd="0" destOrd="0" presId="urn:microsoft.com/office/officeart/2018/2/layout/IconVerticalSolidList"/>
    <dgm:cxn modelId="{63A133AF-C4C1-4109-B8C6-4E0725C27973}" srcId="{9748BCE6-AE9B-4344-A5C4-6F460AB6EF4A}" destId="{6D6CB465-9FFD-448A-8AFF-5619796F9575}" srcOrd="4" destOrd="0" parTransId="{EC586253-2098-49A0-96A6-CE102411C86E}" sibTransId="{C2C4D93F-046B-493D-9114-FC16B0D36DA0}"/>
    <dgm:cxn modelId="{EFD05DCD-07AB-4332-B3D7-CCE5FB7EE741}" type="presOf" srcId="{9E804DC4-361E-48C2-80D9-40AD79CCD168}" destId="{223F1509-ED1C-4E46-9879-DD7B633D83AE}" srcOrd="0" destOrd="0" presId="urn:microsoft.com/office/officeart/2018/2/layout/IconVerticalSolidList"/>
    <dgm:cxn modelId="{34450DFC-123D-4E8A-82AC-51ACFBC01D91}" srcId="{9748BCE6-AE9B-4344-A5C4-6F460AB6EF4A}" destId="{D197A3F8-FB27-4034-A090-1DDDBDE7E623}" srcOrd="1" destOrd="0" parTransId="{9423D8FF-508E-4B2E-AE29-C9770562A1AE}" sibTransId="{26CDF5A0-7D37-4C02-9593-2DD27ACB352B}"/>
    <dgm:cxn modelId="{3A259A65-730E-414E-A100-FD7AE628BF25}" type="presParOf" srcId="{1A747F69-E9DB-4825-9E03-F3B0A14FB4FA}" destId="{34A12A0F-A92A-4E89-AA2A-02020B341DE1}" srcOrd="0" destOrd="0" presId="urn:microsoft.com/office/officeart/2018/2/layout/IconVerticalSolidList"/>
    <dgm:cxn modelId="{874A62F2-59AC-4721-97BC-2BB51075BC59}" type="presParOf" srcId="{34A12A0F-A92A-4E89-AA2A-02020B341DE1}" destId="{3B4B73C7-3748-403F-925C-6343C9D4A2CE}" srcOrd="0" destOrd="0" presId="urn:microsoft.com/office/officeart/2018/2/layout/IconVerticalSolidList"/>
    <dgm:cxn modelId="{5A399CD2-6997-4161-BA70-7AC05FA91E76}" type="presParOf" srcId="{34A12A0F-A92A-4E89-AA2A-02020B341DE1}" destId="{126DA761-0C99-4728-9E0B-DB64D709FB5E}" srcOrd="1" destOrd="0" presId="urn:microsoft.com/office/officeart/2018/2/layout/IconVerticalSolidList"/>
    <dgm:cxn modelId="{53506C3F-B79A-4CCA-BF2A-C2DBCC4DDFC7}" type="presParOf" srcId="{34A12A0F-A92A-4E89-AA2A-02020B341DE1}" destId="{296AEF4A-D72F-4D18-AB18-171D485FA091}" srcOrd="2" destOrd="0" presId="urn:microsoft.com/office/officeart/2018/2/layout/IconVerticalSolidList"/>
    <dgm:cxn modelId="{EFD9726D-3847-4D6E-8A62-451A6F44A413}" type="presParOf" srcId="{34A12A0F-A92A-4E89-AA2A-02020B341DE1}" destId="{AFBDFF89-22D7-4037-933C-965906F688C7}" srcOrd="3" destOrd="0" presId="urn:microsoft.com/office/officeart/2018/2/layout/IconVerticalSolidList"/>
    <dgm:cxn modelId="{E8455B1F-296A-4932-9B9F-B5D47ECF9EC6}" type="presParOf" srcId="{1A747F69-E9DB-4825-9E03-F3B0A14FB4FA}" destId="{F16F40C8-F4CF-4210-853B-933AB57B7009}" srcOrd="1" destOrd="0" presId="urn:microsoft.com/office/officeart/2018/2/layout/IconVerticalSolidList"/>
    <dgm:cxn modelId="{E9652B1F-9B2C-40A3-81BB-324D623809F6}" type="presParOf" srcId="{1A747F69-E9DB-4825-9E03-F3B0A14FB4FA}" destId="{8F519250-8729-4B81-ABDB-3BBFD8953477}" srcOrd="2" destOrd="0" presId="urn:microsoft.com/office/officeart/2018/2/layout/IconVerticalSolidList"/>
    <dgm:cxn modelId="{5EF34A9A-8FF6-45E1-98FE-09A0C9CA717A}" type="presParOf" srcId="{8F519250-8729-4B81-ABDB-3BBFD8953477}" destId="{12FE4444-6192-464D-9450-095A6A437119}" srcOrd="0" destOrd="0" presId="urn:microsoft.com/office/officeart/2018/2/layout/IconVerticalSolidList"/>
    <dgm:cxn modelId="{824EDA73-474D-41D4-BE0A-139F9B935228}" type="presParOf" srcId="{8F519250-8729-4B81-ABDB-3BBFD8953477}" destId="{52B730E8-B6A5-4A5D-B190-425782DF8F64}" srcOrd="1" destOrd="0" presId="urn:microsoft.com/office/officeart/2018/2/layout/IconVerticalSolidList"/>
    <dgm:cxn modelId="{0AA26815-DE20-4842-87C1-14C1D8AC57BE}" type="presParOf" srcId="{8F519250-8729-4B81-ABDB-3BBFD8953477}" destId="{5E24E1BA-B62B-402A-8C0C-D0E8AD37BDB3}" srcOrd="2" destOrd="0" presId="urn:microsoft.com/office/officeart/2018/2/layout/IconVerticalSolidList"/>
    <dgm:cxn modelId="{C209BC07-41A5-46F2-9C63-26DDCD1343F4}" type="presParOf" srcId="{8F519250-8729-4B81-ABDB-3BBFD8953477}" destId="{5C14451B-8D0E-40B1-8895-B21EBEB27634}" srcOrd="3" destOrd="0" presId="urn:microsoft.com/office/officeart/2018/2/layout/IconVerticalSolidList"/>
    <dgm:cxn modelId="{F2EE1E68-4C3A-4F30-AC3B-2A1241DB222C}" type="presParOf" srcId="{1A747F69-E9DB-4825-9E03-F3B0A14FB4FA}" destId="{4890EF4F-8826-41CA-8903-6153163B91A8}" srcOrd="3" destOrd="0" presId="urn:microsoft.com/office/officeart/2018/2/layout/IconVerticalSolidList"/>
    <dgm:cxn modelId="{082A1102-CB15-41F6-9BAF-FE7BC47B0598}" type="presParOf" srcId="{1A747F69-E9DB-4825-9E03-F3B0A14FB4FA}" destId="{18C98BF1-4726-4A5A-91BD-D5A502030AE0}" srcOrd="4" destOrd="0" presId="urn:microsoft.com/office/officeart/2018/2/layout/IconVerticalSolidList"/>
    <dgm:cxn modelId="{7C41DFF4-9916-4405-AB8B-5AAA0E3849DF}" type="presParOf" srcId="{18C98BF1-4726-4A5A-91BD-D5A502030AE0}" destId="{28EF8A66-4212-470D-96AD-26331C19A3BC}" srcOrd="0" destOrd="0" presId="urn:microsoft.com/office/officeart/2018/2/layout/IconVerticalSolidList"/>
    <dgm:cxn modelId="{85B9DFC8-6A55-48E8-9D3C-E33685FA9FB0}" type="presParOf" srcId="{18C98BF1-4726-4A5A-91BD-D5A502030AE0}" destId="{344B32DE-1D09-4638-9C2B-BE20302FF7C9}" srcOrd="1" destOrd="0" presId="urn:microsoft.com/office/officeart/2018/2/layout/IconVerticalSolidList"/>
    <dgm:cxn modelId="{E0351898-2FA2-4A38-8C3B-FE969E26C013}" type="presParOf" srcId="{18C98BF1-4726-4A5A-91BD-D5A502030AE0}" destId="{C06DD148-5D0A-42AB-A5A7-800C75C84162}" srcOrd="2" destOrd="0" presId="urn:microsoft.com/office/officeart/2018/2/layout/IconVerticalSolidList"/>
    <dgm:cxn modelId="{211D05DD-4EC8-4DEB-A210-7C1A9D18D5F9}" type="presParOf" srcId="{18C98BF1-4726-4A5A-91BD-D5A502030AE0}" destId="{223F1509-ED1C-4E46-9879-DD7B633D83AE}" srcOrd="3" destOrd="0" presId="urn:microsoft.com/office/officeart/2018/2/layout/IconVerticalSolidList"/>
    <dgm:cxn modelId="{666ACED5-58CF-4CFF-A5F9-41F79EDA8FD1}" type="presParOf" srcId="{1A747F69-E9DB-4825-9E03-F3B0A14FB4FA}" destId="{5A10D96B-3576-4D94-9492-59842A83A735}" srcOrd="5" destOrd="0" presId="urn:microsoft.com/office/officeart/2018/2/layout/IconVerticalSolidList"/>
    <dgm:cxn modelId="{758DA9BE-E786-421F-91FD-1AD3ACF358A6}" type="presParOf" srcId="{1A747F69-E9DB-4825-9E03-F3B0A14FB4FA}" destId="{E96BF0AF-467C-4F21-BF15-D1C4B40893B8}" srcOrd="6" destOrd="0" presId="urn:microsoft.com/office/officeart/2018/2/layout/IconVerticalSolidList"/>
    <dgm:cxn modelId="{66241789-5EB4-4C73-8240-C42961DD569B}" type="presParOf" srcId="{E96BF0AF-467C-4F21-BF15-D1C4B40893B8}" destId="{3361EBF7-2854-4EF3-8A08-815A041A85CE}" srcOrd="0" destOrd="0" presId="urn:microsoft.com/office/officeart/2018/2/layout/IconVerticalSolidList"/>
    <dgm:cxn modelId="{3E772A97-EA0D-4110-90F9-172DF58FDE9C}" type="presParOf" srcId="{E96BF0AF-467C-4F21-BF15-D1C4B40893B8}" destId="{151C9B7C-538A-4F26-BC12-36AEF6FBA414}" srcOrd="1" destOrd="0" presId="urn:microsoft.com/office/officeart/2018/2/layout/IconVerticalSolidList"/>
    <dgm:cxn modelId="{AA900BEC-E406-4CBC-9A94-71B87EBBABA5}" type="presParOf" srcId="{E96BF0AF-467C-4F21-BF15-D1C4B40893B8}" destId="{0695967A-53F2-4617-A60B-1CA28697FFD9}" srcOrd="2" destOrd="0" presId="urn:microsoft.com/office/officeart/2018/2/layout/IconVerticalSolidList"/>
    <dgm:cxn modelId="{B687C0B3-AE58-4AC7-A72A-A8A21BDA8C24}" type="presParOf" srcId="{E96BF0AF-467C-4F21-BF15-D1C4B40893B8}" destId="{1B7AD29A-BD71-41CC-B152-14A94812BABF}" srcOrd="3" destOrd="0" presId="urn:microsoft.com/office/officeart/2018/2/layout/IconVerticalSolidList"/>
    <dgm:cxn modelId="{099EEB9F-392F-4FA1-A7B9-5EACA0685864}" type="presParOf" srcId="{1A747F69-E9DB-4825-9E03-F3B0A14FB4FA}" destId="{9675A83B-8AF4-46D6-8E8A-473E3422D8DB}" srcOrd="7" destOrd="0" presId="urn:microsoft.com/office/officeart/2018/2/layout/IconVerticalSolidList"/>
    <dgm:cxn modelId="{0E70048C-FB02-4B9B-9531-D8C36F89ACC1}" type="presParOf" srcId="{1A747F69-E9DB-4825-9E03-F3B0A14FB4FA}" destId="{343A7BC9-82C3-4575-BAD8-F15CCAB23765}" srcOrd="8" destOrd="0" presId="urn:microsoft.com/office/officeart/2018/2/layout/IconVerticalSolidList"/>
    <dgm:cxn modelId="{643A96A2-169B-4E77-88B9-635EBE12605B}" type="presParOf" srcId="{343A7BC9-82C3-4575-BAD8-F15CCAB23765}" destId="{254FBA56-290A-4F50-921C-7F0DA3B90FF5}" srcOrd="0" destOrd="0" presId="urn:microsoft.com/office/officeart/2018/2/layout/IconVerticalSolidList"/>
    <dgm:cxn modelId="{6BA199C0-4024-4882-8E53-029440BB19B8}" type="presParOf" srcId="{343A7BC9-82C3-4575-BAD8-F15CCAB23765}" destId="{DECFB91E-71DB-4DA5-9899-D2A3D1B0E7E7}" srcOrd="1" destOrd="0" presId="urn:microsoft.com/office/officeart/2018/2/layout/IconVerticalSolidList"/>
    <dgm:cxn modelId="{A52FC51A-835D-4BB7-A0F8-424298D9AE42}" type="presParOf" srcId="{343A7BC9-82C3-4575-BAD8-F15CCAB23765}" destId="{A4EF7239-115E-4850-B33C-184CD2547309}" srcOrd="2" destOrd="0" presId="urn:microsoft.com/office/officeart/2018/2/layout/IconVerticalSolidList"/>
    <dgm:cxn modelId="{9C0ADF34-D3EC-42B8-A63B-EF23C38617FA}" type="presParOf" srcId="{343A7BC9-82C3-4575-BAD8-F15CCAB23765}" destId="{CF28B64C-0EBD-4E54-BBD2-FEDDDB3263A8}" srcOrd="3" destOrd="0" presId="urn:microsoft.com/office/officeart/2018/2/layout/IconVerticalSolidList"/>
    <dgm:cxn modelId="{18AF4324-1D6C-46BB-BB89-99B724A1D40E}" type="presParOf" srcId="{1A747F69-E9DB-4825-9E03-F3B0A14FB4FA}" destId="{F530FBC1-3980-4E5A-8C71-7226F76F42A3}" srcOrd="9" destOrd="0" presId="urn:microsoft.com/office/officeart/2018/2/layout/IconVerticalSolidList"/>
    <dgm:cxn modelId="{E5A43139-B9AA-440B-ABD6-707A361AF53F}" type="presParOf" srcId="{1A747F69-E9DB-4825-9E03-F3B0A14FB4FA}" destId="{FA2CDF87-8E7A-431E-BA25-77D6932AB8A4}" srcOrd="10" destOrd="0" presId="urn:microsoft.com/office/officeart/2018/2/layout/IconVerticalSolidList"/>
    <dgm:cxn modelId="{390A9C50-C888-4953-83E2-B8E64BA61D56}" type="presParOf" srcId="{FA2CDF87-8E7A-431E-BA25-77D6932AB8A4}" destId="{7B26ED6D-A657-4929-9040-B96D4A6F3A9F}" srcOrd="0" destOrd="0" presId="urn:microsoft.com/office/officeart/2018/2/layout/IconVerticalSolidList"/>
    <dgm:cxn modelId="{9FF6D60D-42A6-4743-8F78-049E92681814}" type="presParOf" srcId="{FA2CDF87-8E7A-431E-BA25-77D6932AB8A4}" destId="{4B4FEE28-2CAE-4438-8CE9-598773E805C7}" srcOrd="1" destOrd="0" presId="urn:microsoft.com/office/officeart/2018/2/layout/IconVerticalSolidList"/>
    <dgm:cxn modelId="{690906ED-6B8D-45BE-BAA5-4B36E23C75AF}" type="presParOf" srcId="{FA2CDF87-8E7A-431E-BA25-77D6932AB8A4}" destId="{326CBC32-BAAD-45E6-AEE5-A4BC7DE1BFE5}" srcOrd="2" destOrd="0" presId="urn:microsoft.com/office/officeart/2018/2/layout/IconVerticalSolidList"/>
    <dgm:cxn modelId="{E578BD20-AFAB-4A32-A3B4-A3A15BA79264}" type="presParOf" srcId="{FA2CDF87-8E7A-431E-BA25-77D6932AB8A4}" destId="{AA53EB48-5A47-4945-8CF7-46E40941B5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B73C7-3748-403F-925C-6343C9D4A2CE}">
      <dsp:nvSpPr>
        <dsp:cNvPr id="0" name=""/>
        <dsp:cNvSpPr/>
      </dsp:nvSpPr>
      <dsp:spPr>
        <a:xfrm>
          <a:off x="0" y="1621"/>
          <a:ext cx="5606327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DA761-0C99-4728-9E0B-DB64D709FB5E}">
      <dsp:nvSpPr>
        <dsp:cNvPr id="0" name=""/>
        <dsp:cNvSpPr/>
      </dsp:nvSpPr>
      <dsp:spPr>
        <a:xfrm>
          <a:off x="208957" y="157044"/>
          <a:ext cx="379923" cy="379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DFF89-22D7-4037-933C-965906F688C7}">
      <dsp:nvSpPr>
        <dsp:cNvPr id="0" name=""/>
        <dsp:cNvSpPr/>
      </dsp:nvSpPr>
      <dsp:spPr>
        <a:xfrm>
          <a:off x="797838" y="1621"/>
          <a:ext cx="480848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Definitions / </a:t>
          </a:r>
          <a:r>
            <a:rPr lang="en-GB" sz="1900" kern="1200" dirty="0" err="1"/>
            <a:t>Tanımlar</a:t>
          </a:r>
          <a:endParaRPr lang="en-US" sz="1900" kern="1200" dirty="0"/>
        </a:p>
      </dsp:txBody>
      <dsp:txXfrm>
        <a:off x="797838" y="1621"/>
        <a:ext cx="4808488" cy="690769"/>
      </dsp:txXfrm>
    </dsp:sp>
    <dsp:sp modelId="{12FE4444-6192-464D-9450-095A6A437119}">
      <dsp:nvSpPr>
        <dsp:cNvPr id="0" name=""/>
        <dsp:cNvSpPr/>
      </dsp:nvSpPr>
      <dsp:spPr>
        <a:xfrm>
          <a:off x="0" y="865082"/>
          <a:ext cx="5606327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730E8-B6A5-4A5D-B190-425782DF8F64}">
      <dsp:nvSpPr>
        <dsp:cNvPr id="0" name=""/>
        <dsp:cNvSpPr/>
      </dsp:nvSpPr>
      <dsp:spPr>
        <a:xfrm>
          <a:off x="208957" y="1020506"/>
          <a:ext cx="379923" cy="3799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4451B-8D0E-40B1-8895-B21EBEB27634}">
      <dsp:nvSpPr>
        <dsp:cNvPr id="0" name=""/>
        <dsp:cNvSpPr/>
      </dsp:nvSpPr>
      <dsp:spPr>
        <a:xfrm>
          <a:off x="797838" y="865082"/>
          <a:ext cx="480848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Axioms / </a:t>
          </a:r>
          <a:r>
            <a:rPr lang="en-GB" sz="1900" kern="1200" dirty="0" err="1"/>
            <a:t>Aksiyomlar</a:t>
          </a:r>
          <a:endParaRPr lang="en-US" sz="1900" kern="1200" dirty="0"/>
        </a:p>
      </dsp:txBody>
      <dsp:txXfrm>
        <a:off x="797838" y="865082"/>
        <a:ext cx="4808488" cy="690769"/>
      </dsp:txXfrm>
    </dsp:sp>
    <dsp:sp modelId="{28EF8A66-4212-470D-96AD-26331C19A3BC}">
      <dsp:nvSpPr>
        <dsp:cNvPr id="0" name=""/>
        <dsp:cNvSpPr/>
      </dsp:nvSpPr>
      <dsp:spPr>
        <a:xfrm>
          <a:off x="0" y="1728544"/>
          <a:ext cx="5606327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B32DE-1D09-4638-9C2B-BE20302FF7C9}">
      <dsp:nvSpPr>
        <dsp:cNvPr id="0" name=""/>
        <dsp:cNvSpPr/>
      </dsp:nvSpPr>
      <dsp:spPr>
        <a:xfrm>
          <a:off x="208957" y="1883967"/>
          <a:ext cx="379923" cy="3799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F1509-ED1C-4E46-9879-DD7B633D83AE}">
      <dsp:nvSpPr>
        <dsp:cNvPr id="0" name=""/>
        <dsp:cNvSpPr/>
      </dsp:nvSpPr>
      <dsp:spPr>
        <a:xfrm>
          <a:off x="797838" y="1728544"/>
          <a:ext cx="480848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Theorems / </a:t>
          </a:r>
          <a:r>
            <a:rPr lang="en-GB" sz="1900" kern="1200" dirty="0" err="1"/>
            <a:t>Teoremler</a:t>
          </a:r>
          <a:endParaRPr lang="en-US" sz="1900" kern="1200" dirty="0"/>
        </a:p>
      </dsp:txBody>
      <dsp:txXfrm>
        <a:off x="797838" y="1728544"/>
        <a:ext cx="4808488" cy="690769"/>
      </dsp:txXfrm>
    </dsp:sp>
    <dsp:sp modelId="{3361EBF7-2854-4EF3-8A08-815A041A85CE}">
      <dsp:nvSpPr>
        <dsp:cNvPr id="0" name=""/>
        <dsp:cNvSpPr/>
      </dsp:nvSpPr>
      <dsp:spPr>
        <a:xfrm>
          <a:off x="0" y="2592006"/>
          <a:ext cx="5606327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C9B7C-538A-4F26-BC12-36AEF6FBA414}">
      <dsp:nvSpPr>
        <dsp:cNvPr id="0" name=""/>
        <dsp:cNvSpPr/>
      </dsp:nvSpPr>
      <dsp:spPr>
        <a:xfrm>
          <a:off x="208957" y="2747429"/>
          <a:ext cx="379923" cy="3799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AD29A-BD71-41CC-B152-14A94812BABF}">
      <dsp:nvSpPr>
        <dsp:cNvPr id="0" name=""/>
        <dsp:cNvSpPr/>
      </dsp:nvSpPr>
      <dsp:spPr>
        <a:xfrm>
          <a:off x="797838" y="2592006"/>
          <a:ext cx="480848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Proofs / </a:t>
          </a:r>
          <a:r>
            <a:rPr lang="en-GB" sz="1900" kern="1200" dirty="0" err="1"/>
            <a:t>İspatlar</a:t>
          </a:r>
          <a:endParaRPr lang="en-US" sz="1900" kern="1200" dirty="0"/>
        </a:p>
      </dsp:txBody>
      <dsp:txXfrm>
        <a:off x="797838" y="2592006"/>
        <a:ext cx="4808488" cy="690769"/>
      </dsp:txXfrm>
    </dsp:sp>
    <dsp:sp modelId="{254FBA56-290A-4F50-921C-7F0DA3B90FF5}">
      <dsp:nvSpPr>
        <dsp:cNvPr id="0" name=""/>
        <dsp:cNvSpPr/>
      </dsp:nvSpPr>
      <dsp:spPr>
        <a:xfrm>
          <a:off x="0" y="3455468"/>
          <a:ext cx="5606327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FB91E-71DB-4DA5-9899-D2A3D1B0E7E7}">
      <dsp:nvSpPr>
        <dsp:cNvPr id="0" name=""/>
        <dsp:cNvSpPr/>
      </dsp:nvSpPr>
      <dsp:spPr>
        <a:xfrm>
          <a:off x="208957" y="3610891"/>
          <a:ext cx="379923" cy="3799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8B64C-0EBD-4E54-BBD2-FEDDDB3263A8}">
      <dsp:nvSpPr>
        <dsp:cNvPr id="0" name=""/>
        <dsp:cNvSpPr/>
      </dsp:nvSpPr>
      <dsp:spPr>
        <a:xfrm>
          <a:off x="797838" y="3455468"/>
          <a:ext cx="480848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Problems / </a:t>
          </a:r>
          <a:r>
            <a:rPr lang="en-GB" sz="1900" kern="1200" dirty="0" err="1"/>
            <a:t>Problemler</a:t>
          </a:r>
          <a:endParaRPr lang="en-US" sz="1900" kern="1200" dirty="0"/>
        </a:p>
      </dsp:txBody>
      <dsp:txXfrm>
        <a:off x="797838" y="3455468"/>
        <a:ext cx="4808488" cy="690769"/>
      </dsp:txXfrm>
    </dsp:sp>
    <dsp:sp modelId="{7B26ED6D-A657-4929-9040-B96D4A6F3A9F}">
      <dsp:nvSpPr>
        <dsp:cNvPr id="0" name=""/>
        <dsp:cNvSpPr/>
      </dsp:nvSpPr>
      <dsp:spPr>
        <a:xfrm>
          <a:off x="0" y="4318930"/>
          <a:ext cx="5606327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FEE28-2CAE-4438-8CE9-598773E805C7}">
      <dsp:nvSpPr>
        <dsp:cNvPr id="0" name=""/>
        <dsp:cNvSpPr/>
      </dsp:nvSpPr>
      <dsp:spPr>
        <a:xfrm>
          <a:off x="208957" y="4474353"/>
          <a:ext cx="379923" cy="37992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3EB48-5A47-4945-8CF7-46E40941B596}">
      <dsp:nvSpPr>
        <dsp:cNvPr id="0" name=""/>
        <dsp:cNvSpPr/>
      </dsp:nvSpPr>
      <dsp:spPr>
        <a:xfrm>
          <a:off x="797838" y="4318930"/>
          <a:ext cx="480848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Methods / </a:t>
          </a:r>
          <a:r>
            <a:rPr lang="en-GB" sz="1900" kern="1200" dirty="0" err="1"/>
            <a:t>Metotlar</a:t>
          </a:r>
          <a:endParaRPr lang="en-US" sz="1900" kern="1200" dirty="0"/>
        </a:p>
      </dsp:txBody>
      <dsp:txXfrm>
        <a:off x="797838" y="4318930"/>
        <a:ext cx="4808488" cy="690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B73C7-3748-403F-925C-6343C9D4A2CE}">
      <dsp:nvSpPr>
        <dsp:cNvPr id="0" name=""/>
        <dsp:cNvSpPr/>
      </dsp:nvSpPr>
      <dsp:spPr>
        <a:xfrm>
          <a:off x="0" y="4529"/>
          <a:ext cx="3049086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DA761-0C99-4728-9E0B-DB64D709FB5E}">
      <dsp:nvSpPr>
        <dsp:cNvPr id="0" name=""/>
        <dsp:cNvSpPr/>
      </dsp:nvSpPr>
      <dsp:spPr>
        <a:xfrm>
          <a:off x="208957" y="157044"/>
          <a:ext cx="379923" cy="379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BDFF89-22D7-4037-933C-965906F688C7}">
      <dsp:nvSpPr>
        <dsp:cNvPr id="0" name=""/>
        <dsp:cNvSpPr/>
      </dsp:nvSpPr>
      <dsp:spPr>
        <a:xfrm>
          <a:off x="797838" y="1621"/>
          <a:ext cx="225124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Definitions / </a:t>
          </a:r>
          <a:r>
            <a:rPr lang="en-GB" sz="1600" kern="1200" dirty="0" err="1"/>
            <a:t>Tanımlar</a:t>
          </a:r>
          <a:endParaRPr lang="en-US" sz="1600" kern="1200" dirty="0"/>
        </a:p>
      </dsp:txBody>
      <dsp:txXfrm>
        <a:off x="797838" y="1621"/>
        <a:ext cx="2251248" cy="690769"/>
      </dsp:txXfrm>
    </dsp:sp>
    <dsp:sp modelId="{12FE4444-6192-464D-9450-095A6A437119}">
      <dsp:nvSpPr>
        <dsp:cNvPr id="0" name=""/>
        <dsp:cNvSpPr/>
      </dsp:nvSpPr>
      <dsp:spPr>
        <a:xfrm>
          <a:off x="0" y="865082"/>
          <a:ext cx="3049086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730E8-B6A5-4A5D-B190-425782DF8F64}">
      <dsp:nvSpPr>
        <dsp:cNvPr id="0" name=""/>
        <dsp:cNvSpPr/>
      </dsp:nvSpPr>
      <dsp:spPr>
        <a:xfrm>
          <a:off x="208957" y="1020506"/>
          <a:ext cx="379923" cy="3799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4451B-8D0E-40B1-8895-B21EBEB27634}">
      <dsp:nvSpPr>
        <dsp:cNvPr id="0" name=""/>
        <dsp:cNvSpPr/>
      </dsp:nvSpPr>
      <dsp:spPr>
        <a:xfrm>
          <a:off x="797838" y="865082"/>
          <a:ext cx="225124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Axioms / </a:t>
          </a:r>
          <a:r>
            <a:rPr lang="en-GB" sz="1600" kern="1200" dirty="0" err="1"/>
            <a:t>Aksiyomlar</a:t>
          </a:r>
          <a:endParaRPr lang="en-US" sz="1600" kern="1200" dirty="0"/>
        </a:p>
      </dsp:txBody>
      <dsp:txXfrm>
        <a:off x="797838" y="865082"/>
        <a:ext cx="2251248" cy="690769"/>
      </dsp:txXfrm>
    </dsp:sp>
    <dsp:sp modelId="{28EF8A66-4212-470D-96AD-26331C19A3BC}">
      <dsp:nvSpPr>
        <dsp:cNvPr id="0" name=""/>
        <dsp:cNvSpPr/>
      </dsp:nvSpPr>
      <dsp:spPr>
        <a:xfrm>
          <a:off x="0" y="1728544"/>
          <a:ext cx="3049086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4B32DE-1D09-4638-9C2B-BE20302FF7C9}">
      <dsp:nvSpPr>
        <dsp:cNvPr id="0" name=""/>
        <dsp:cNvSpPr/>
      </dsp:nvSpPr>
      <dsp:spPr>
        <a:xfrm>
          <a:off x="208957" y="1883967"/>
          <a:ext cx="379923" cy="3799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F1509-ED1C-4E46-9879-DD7B633D83AE}">
      <dsp:nvSpPr>
        <dsp:cNvPr id="0" name=""/>
        <dsp:cNvSpPr/>
      </dsp:nvSpPr>
      <dsp:spPr>
        <a:xfrm>
          <a:off x="797838" y="1728544"/>
          <a:ext cx="225124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Theorems / </a:t>
          </a:r>
          <a:r>
            <a:rPr lang="en-GB" sz="1600" kern="1200" dirty="0" err="1"/>
            <a:t>Teoremlar</a:t>
          </a:r>
          <a:endParaRPr lang="en-US" sz="1600" kern="1200" dirty="0"/>
        </a:p>
      </dsp:txBody>
      <dsp:txXfrm>
        <a:off x="797838" y="1728544"/>
        <a:ext cx="2251248" cy="690769"/>
      </dsp:txXfrm>
    </dsp:sp>
    <dsp:sp modelId="{3361EBF7-2854-4EF3-8A08-815A041A85CE}">
      <dsp:nvSpPr>
        <dsp:cNvPr id="0" name=""/>
        <dsp:cNvSpPr/>
      </dsp:nvSpPr>
      <dsp:spPr>
        <a:xfrm>
          <a:off x="0" y="2592006"/>
          <a:ext cx="3049086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C9B7C-538A-4F26-BC12-36AEF6FBA414}">
      <dsp:nvSpPr>
        <dsp:cNvPr id="0" name=""/>
        <dsp:cNvSpPr/>
      </dsp:nvSpPr>
      <dsp:spPr>
        <a:xfrm>
          <a:off x="208957" y="2747429"/>
          <a:ext cx="379923" cy="3799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AD29A-BD71-41CC-B152-14A94812BABF}">
      <dsp:nvSpPr>
        <dsp:cNvPr id="0" name=""/>
        <dsp:cNvSpPr/>
      </dsp:nvSpPr>
      <dsp:spPr>
        <a:xfrm>
          <a:off x="797838" y="2592006"/>
          <a:ext cx="225124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Proofs / </a:t>
          </a:r>
          <a:r>
            <a:rPr lang="en-GB" sz="1600" kern="1200" dirty="0" err="1"/>
            <a:t>İspatlar</a:t>
          </a:r>
          <a:endParaRPr lang="en-US" sz="1600" kern="1200" dirty="0"/>
        </a:p>
      </dsp:txBody>
      <dsp:txXfrm>
        <a:off x="797838" y="2592006"/>
        <a:ext cx="2251248" cy="690769"/>
      </dsp:txXfrm>
    </dsp:sp>
    <dsp:sp modelId="{254FBA56-290A-4F50-921C-7F0DA3B90FF5}">
      <dsp:nvSpPr>
        <dsp:cNvPr id="0" name=""/>
        <dsp:cNvSpPr/>
      </dsp:nvSpPr>
      <dsp:spPr>
        <a:xfrm>
          <a:off x="0" y="3455468"/>
          <a:ext cx="3049086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FB91E-71DB-4DA5-9899-D2A3D1B0E7E7}">
      <dsp:nvSpPr>
        <dsp:cNvPr id="0" name=""/>
        <dsp:cNvSpPr/>
      </dsp:nvSpPr>
      <dsp:spPr>
        <a:xfrm>
          <a:off x="208957" y="3610891"/>
          <a:ext cx="379923" cy="37992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28B64C-0EBD-4E54-BBD2-FEDDDB3263A8}">
      <dsp:nvSpPr>
        <dsp:cNvPr id="0" name=""/>
        <dsp:cNvSpPr/>
      </dsp:nvSpPr>
      <dsp:spPr>
        <a:xfrm>
          <a:off x="797838" y="3455468"/>
          <a:ext cx="225124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Problems / </a:t>
          </a:r>
          <a:r>
            <a:rPr lang="en-GB" sz="1600" kern="1200" dirty="0" err="1"/>
            <a:t>Problemler</a:t>
          </a:r>
          <a:endParaRPr lang="en-US" sz="1600" kern="1200" dirty="0"/>
        </a:p>
      </dsp:txBody>
      <dsp:txXfrm>
        <a:off x="797838" y="3455468"/>
        <a:ext cx="2251248" cy="690769"/>
      </dsp:txXfrm>
    </dsp:sp>
    <dsp:sp modelId="{7B26ED6D-A657-4929-9040-B96D4A6F3A9F}">
      <dsp:nvSpPr>
        <dsp:cNvPr id="0" name=""/>
        <dsp:cNvSpPr/>
      </dsp:nvSpPr>
      <dsp:spPr>
        <a:xfrm>
          <a:off x="0" y="4318930"/>
          <a:ext cx="3049086" cy="69076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FEE28-2CAE-4438-8CE9-598773E805C7}">
      <dsp:nvSpPr>
        <dsp:cNvPr id="0" name=""/>
        <dsp:cNvSpPr/>
      </dsp:nvSpPr>
      <dsp:spPr>
        <a:xfrm>
          <a:off x="208957" y="4474353"/>
          <a:ext cx="379923" cy="37992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3EB48-5A47-4945-8CF7-46E40941B596}">
      <dsp:nvSpPr>
        <dsp:cNvPr id="0" name=""/>
        <dsp:cNvSpPr/>
      </dsp:nvSpPr>
      <dsp:spPr>
        <a:xfrm>
          <a:off x="797838" y="4318930"/>
          <a:ext cx="2251248" cy="69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106" tIns="73106" rIns="73106" bIns="7310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Methods / </a:t>
          </a:r>
          <a:r>
            <a:rPr lang="en-GB" sz="1600" kern="1200" dirty="0" err="1"/>
            <a:t>Metotlar</a:t>
          </a:r>
          <a:endParaRPr lang="en-US" sz="1600" kern="1200" dirty="0"/>
        </a:p>
      </dsp:txBody>
      <dsp:txXfrm>
        <a:off x="797838" y="4318930"/>
        <a:ext cx="2251248" cy="690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C9702-4451-4E3A-8DBE-66EDB23CBDB4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F33A0-89C2-4197-ABE1-8DA9DF118B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51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F33A0-89C2-4197-ABE1-8DA9DF118BA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79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F33A0-89C2-4197-ABE1-8DA9DF118B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9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14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29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84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68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390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5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548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542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7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29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151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CD7B4301-DA4C-4C75-99BF-551C7E24C1F9}" type="datetimeFigureOut">
              <a:rPr lang="en-GB" smtClean="0"/>
              <a:t>12/07/2020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F77B1A8D-E1D9-4289-83C7-398864925F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88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classic/pjjzrum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82.net/euclid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jpeg"/><Relationship Id="rId3" Type="http://schemas.openxmlformats.org/officeDocument/2006/relationships/image" Target="../media/image55.jpeg"/><Relationship Id="rId21" Type="http://schemas.openxmlformats.org/officeDocument/2006/relationships/image" Target="../media/image73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5" Type="http://schemas.openxmlformats.org/officeDocument/2006/relationships/image" Target="../media/image77.jpeg"/><Relationship Id="rId2" Type="http://schemas.openxmlformats.org/officeDocument/2006/relationships/image" Target="../media/image54.jpeg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24" Type="http://schemas.openxmlformats.org/officeDocument/2006/relationships/image" Target="../media/image76.jpeg"/><Relationship Id="rId5" Type="http://schemas.openxmlformats.org/officeDocument/2006/relationships/image" Target="../media/image57.jpeg"/><Relationship Id="rId15" Type="http://schemas.openxmlformats.org/officeDocument/2006/relationships/image" Target="../media/image67.gif"/><Relationship Id="rId23" Type="http://schemas.openxmlformats.org/officeDocument/2006/relationships/image" Target="../media/image75.jpeg"/><Relationship Id="rId10" Type="http://schemas.openxmlformats.org/officeDocument/2006/relationships/image" Target="../media/image62.jpeg"/><Relationship Id="rId19" Type="http://schemas.openxmlformats.org/officeDocument/2006/relationships/image" Target="../media/image71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Relationship Id="rId22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D62AA-DFFD-4D40-A9DB-D587A93E3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5130" y="2167391"/>
            <a:ext cx="8056868" cy="2523219"/>
          </a:xfrm>
        </p:spPr>
        <p:txBody>
          <a:bodyPr>
            <a:normAutofit/>
          </a:bodyPr>
          <a:lstStyle/>
          <a:p>
            <a:pPr algn="l"/>
            <a:r>
              <a:rPr lang="en-GB" sz="4000">
                <a:solidFill>
                  <a:schemeClr val="accent6">
                    <a:lumMod val="75000"/>
                  </a:schemeClr>
                </a:solidFill>
              </a:rPr>
              <a:t>Department of Mathematics</a:t>
            </a:r>
            <a:endParaRPr lang="en-GB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Bahçeşehir Uni (BAU) (@Bahcesehir) | Twitter">
            <a:extLst>
              <a:ext uri="{FF2B5EF4-FFF2-40B4-BE49-F238E27FC236}">
                <a16:creationId xmlns:a16="http://schemas.microsoft.com/office/drawing/2014/main" id="{17C1F7C2-3116-4EC9-AF4F-791D51AB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92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09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804334"/>
            <a:ext cx="5955243" cy="548216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Theorems / TEOREMLER:</a:t>
            </a: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D60C7-551B-4AF4-BEA4-DA448EB0E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074" y="1944488"/>
            <a:ext cx="3223859" cy="2505074"/>
          </a:xfrm>
          <a:prstGeom prst="rect">
            <a:avLst/>
          </a:prstGeom>
        </p:spPr>
      </p:pic>
      <p:sp>
        <p:nvSpPr>
          <p:cNvPr id="11" name="Minus Sign 10">
            <a:extLst>
              <a:ext uri="{FF2B5EF4-FFF2-40B4-BE49-F238E27FC236}">
                <a16:creationId xmlns:a16="http://schemas.microsoft.com/office/drawing/2014/main" id="{6725B2E9-18A5-4CE3-859C-94798FB4C13C}"/>
              </a:ext>
            </a:extLst>
          </p:cNvPr>
          <p:cNvSpPr/>
          <p:nvPr/>
        </p:nvSpPr>
        <p:spPr>
          <a:xfrm>
            <a:off x="845067" y="2574543"/>
            <a:ext cx="710778" cy="286172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E8B0F86D-D3EE-4779-AB0D-693E878EE9A4}"/>
              </a:ext>
            </a:extLst>
          </p:cNvPr>
          <p:cNvSpPr/>
          <p:nvPr/>
        </p:nvSpPr>
        <p:spPr>
          <a:xfrm>
            <a:off x="1950505" y="2574543"/>
            <a:ext cx="710778" cy="286172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77CDA0-D5F0-4157-86F8-D7277DFC5027}"/>
              </a:ext>
            </a:extLst>
          </p:cNvPr>
          <p:cNvSpPr txBox="1"/>
          <p:nvPr/>
        </p:nvSpPr>
        <p:spPr>
          <a:xfrm>
            <a:off x="1555845" y="2406153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=</a:t>
            </a: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2E65285A-392D-4283-B36F-55BBA31798D0}"/>
              </a:ext>
            </a:extLst>
          </p:cNvPr>
          <p:cNvSpPr/>
          <p:nvPr/>
        </p:nvSpPr>
        <p:spPr>
          <a:xfrm>
            <a:off x="3276213" y="2574543"/>
            <a:ext cx="710778" cy="286172"/>
          </a:xfrm>
          <a:prstGeom prst="mathMinus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F4A0F788-1D6F-40A3-8F9D-649F9652A5BE}"/>
              </a:ext>
            </a:extLst>
          </p:cNvPr>
          <p:cNvSpPr/>
          <p:nvPr/>
        </p:nvSpPr>
        <p:spPr>
          <a:xfrm>
            <a:off x="4381651" y="2574543"/>
            <a:ext cx="710778" cy="286172"/>
          </a:xfrm>
          <a:prstGeom prst="mathMinus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744690-2332-4C53-84FA-10C316E5C164}"/>
              </a:ext>
            </a:extLst>
          </p:cNvPr>
          <p:cNvSpPr txBox="1"/>
          <p:nvPr/>
        </p:nvSpPr>
        <p:spPr>
          <a:xfrm>
            <a:off x="3986991" y="2406153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=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99DB9F8-37F7-41BD-98ED-56A102521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947" y="2472772"/>
            <a:ext cx="394660" cy="52621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EFA249-6D8A-4CAC-B0CC-81C3F29DF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477" y="2464715"/>
            <a:ext cx="394660" cy="52621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035F62B-D341-4664-9036-9B57E57F6D34}"/>
              </a:ext>
            </a:extLst>
          </p:cNvPr>
          <p:cNvSpPr txBox="1"/>
          <p:nvPr/>
        </p:nvSpPr>
        <p:spPr>
          <a:xfrm>
            <a:off x="6169712" y="2406153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=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B0001C-E518-4968-ADAF-F5AC5DB49871}"/>
              </a:ext>
            </a:extLst>
          </p:cNvPr>
          <p:cNvSpPr txBox="1"/>
          <p:nvPr/>
        </p:nvSpPr>
        <p:spPr>
          <a:xfrm>
            <a:off x="666172" y="1944488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If /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Eğer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737366-BC50-4D48-915F-BB8CAAE5FB00}"/>
              </a:ext>
            </a:extLst>
          </p:cNvPr>
          <p:cNvSpPr txBox="1"/>
          <p:nvPr/>
        </p:nvSpPr>
        <p:spPr>
          <a:xfrm>
            <a:off x="2773021" y="2467707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&amp;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C3B2202-4EBC-418F-9CD0-F7B98D1820B1}"/>
              </a:ext>
            </a:extLst>
          </p:cNvPr>
          <p:cNvSpPr txBox="1"/>
          <p:nvPr/>
        </p:nvSpPr>
        <p:spPr>
          <a:xfrm>
            <a:off x="5200961" y="2486796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&amp;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2728EA9-9CFC-4CBC-9F4B-2C6F7AB4307E}"/>
              </a:ext>
            </a:extLst>
          </p:cNvPr>
          <p:cNvSpPr txBox="1"/>
          <p:nvPr/>
        </p:nvSpPr>
        <p:spPr>
          <a:xfrm>
            <a:off x="570922" y="3384286"/>
            <a:ext cx="2102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Then / 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</a:t>
            </a: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381A4F2C-302C-4EF1-A294-581D234A01C3}"/>
              </a:ext>
            </a:extLst>
          </p:cNvPr>
          <p:cNvSpPr/>
          <p:nvPr/>
        </p:nvSpPr>
        <p:spPr>
          <a:xfrm>
            <a:off x="1909889" y="4019128"/>
            <a:ext cx="710778" cy="2861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C80D73CA-1CC2-409A-BEFC-28B1A363ADE2}"/>
              </a:ext>
            </a:extLst>
          </p:cNvPr>
          <p:cNvSpPr/>
          <p:nvPr/>
        </p:nvSpPr>
        <p:spPr>
          <a:xfrm>
            <a:off x="3015327" y="4019128"/>
            <a:ext cx="710778" cy="2861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3031C3-0FDE-47CD-BF42-4455C1044766}"/>
              </a:ext>
            </a:extLst>
          </p:cNvPr>
          <p:cNvSpPr txBox="1"/>
          <p:nvPr/>
        </p:nvSpPr>
        <p:spPr>
          <a:xfrm>
            <a:off x="2620667" y="3850738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20153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6" grpId="0" animBg="1"/>
      <p:bldP spid="17" grpId="0" animBg="1"/>
      <p:bldP spid="18" grpId="0"/>
      <p:bldP spid="49" grpId="0"/>
      <p:bldP spid="50" grpId="0"/>
      <p:bldP spid="52" grpId="0"/>
      <p:bldP spid="53" grpId="0"/>
      <p:bldP spid="54" grpId="0"/>
      <p:bldP spid="55" grpId="0" animBg="1"/>
      <p:bldP spid="56" grpId="0" animBg="1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07" y="766234"/>
            <a:ext cx="5345643" cy="548216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Proofs / KANITLAR:</a:t>
            </a: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D60C7-551B-4AF4-BEA4-DA448EB0E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208" y="3664682"/>
            <a:ext cx="3025531" cy="23509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764965-7F70-4E57-8009-634013615F82}"/>
              </a:ext>
            </a:extLst>
          </p:cNvPr>
          <p:cNvSpPr/>
          <p:nvPr/>
        </p:nvSpPr>
        <p:spPr>
          <a:xfrm>
            <a:off x="771524" y="1485900"/>
            <a:ext cx="10753725" cy="2350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adobe-caslon-pro"/>
                <a:ea typeface="+mn-ea"/>
                <a:cs typeface="+mn-cs"/>
              </a:rPr>
              <a:t>Imagine that we place the two triangles one above the other such that the vertex of one of the equal angles,       or        , shall fall upon that of the other and coincide with it,            coincides with            , and              coincides with           . The axiom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adobe-caslon-pro"/>
                <a:ea typeface="+mn-ea"/>
                <a:cs typeface="+mn-cs"/>
                <a:sym typeface="Wingdings" panose="05000000000000000000" pitchFamily="2" charset="2"/>
              </a:rPr>
              <a:t> guarantees that such placing of the triangles is indeed  possible.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adobe-caslon-pro"/>
                <a:ea typeface="+mn-ea"/>
                <a:cs typeface="+mn-cs"/>
              </a:rPr>
              <a:t>If this placing applied, then the endpoints of            and          will coincide. Therefore, by axiom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adobe-caslon-pro"/>
                <a:ea typeface="+mn-ea"/>
                <a:cs typeface="+mn-cs"/>
                <a:sym typeface="Wingdings" panose="05000000000000000000" pitchFamily="2" charset="2"/>
              </a:rPr>
              <a:t>, we must have                              , and the proof is established.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56617">
                  <a:lumMod val="75000"/>
                </a:srgbClr>
              </a:solidFill>
              <a:effectLst/>
              <a:uLnTx/>
              <a:uFillTx/>
              <a:latin typeface="adobe-caslon-pro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B458472-7747-4B36-8420-6FB8E38D7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009" y="1996523"/>
            <a:ext cx="331409" cy="4418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3BB2F0-7910-4F8B-BBBC-9B3E88E69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695" y="1996523"/>
            <a:ext cx="331409" cy="441878"/>
          </a:xfrm>
          <a:prstGeom prst="rect">
            <a:avLst/>
          </a:prstGeom>
        </p:spPr>
      </p:pic>
      <p:sp>
        <p:nvSpPr>
          <p:cNvPr id="27" name="Minus Sign 26">
            <a:extLst>
              <a:ext uri="{FF2B5EF4-FFF2-40B4-BE49-F238E27FC236}">
                <a16:creationId xmlns:a16="http://schemas.microsoft.com/office/drawing/2014/main" id="{11E56BFF-4ED4-4CD7-9C4A-D0EE607AFF0A}"/>
              </a:ext>
            </a:extLst>
          </p:cNvPr>
          <p:cNvSpPr/>
          <p:nvPr/>
        </p:nvSpPr>
        <p:spPr>
          <a:xfrm>
            <a:off x="8359110" y="2121791"/>
            <a:ext cx="710778" cy="286172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9" name="Minus Sign 28">
            <a:extLst>
              <a:ext uri="{FF2B5EF4-FFF2-40B4-BE49-F238E27FC236}">
                <a16:creationId xmlns:a16="http://schemas.microsoft.com/office/drawing/2014/main" id="{2ED5D259-D085-4030-B75D-B416896F71FB}"/>
              </a:ext>
            </a:extLst>
          </p:cNvPr>
          <p:cNvSpPr/>
          <p:nvPr/>
        </p:nvSpPr>
        <p:spPr>
          <a:xfrm>
            <a:off x="10590924" y="2121791"/>
            <a:ext cx="710778" cy="286172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" name="Minus Sign 29">
            <a:extLst>
              <a:ext uri="{FF2B5EF4-FFF2-40B4-BE49-F238E27FC236}">
                <a16:creationId xmlns:a16="http://schemas.microsoft.com/office/drawing/2014/main" id="{FA0827B1-A214-4803-9B05-38ACD5505DDE}"/>
              </a:ext>
            </a:extLst>
          </p:cNvPr>
          <p:cNvSpPr/>
          <p:nvPr/>
        </p:nvSpPr>
        <p:spPr>
          <a:xfrm>
            <a:off x="3581013" y="2596386"/>
            <a:ext cx="710778" cy="286172"/>
          </a:xfrm>
          <a:prstGeom prst="mathMinus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9FD6CA6B-AC2B-4E4B-A9A2-E1A97BC15691}"/>
              </a:ext>
            </a:extLst>
          </p:cNvPr>
          <p:cNvSpPr/>
          <p:nvPr/>
        </p:nvSpPr>
        <p:spPr>
          <a:xfrm>
            <a:off x="1313091" y="2593382"/>
            <a:ext cx="710778" cy="286172"/>
          </a:xfrm>
          <a:prstGeom prst="mathMinus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97AC2AFC-6C90-4AF5-B1F8-DC0F8AAFF948}"/>
              </a:ext>
            </a:extLst>
          </p:cNvPr>
          <p:cNvSpPr/>
          <p:nvPr/>
        </p:nvSpPr>
        <p:spPr>
          <a:xfrm>
            <a:off x="6557462" y="3035453"/>
            <a:ext cx="710778" cy="2861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82E427F4-6D7B-42EF-88C1-232A196B15C4}"/>
              </a:ext>
            </a:extLst>
          </p:cNvPr>
          <p:cNvSpPr/>
          <p:nvPr/>
        </p:nvSpPr>
        <p:spPr>
          <a:xfrm>
            <a:off x="7813282" y="3035453"/>
            <a:ext cx="710778" cy="2861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F22EE03F-CA83-45CE-8494-42D890A335E2}"/>
              </a:ext>
            </a:extLst>
          </p:cNvPr>
          <p:cNvSpPr/>
          <p:nvPr/>
        </p:nvSpPr>
        <p:spPr>
          <a:xfrm>
            <a:off x="3291014" y="3495253"/>
            <a:ext cx="710778" cy="2861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213FE476-081E-4935-B326-95C72BD21B7C}"/>
              </a:ext>
            </a:extLst>
          </p:cNvPr>
          <p:cNvSpPr/>
          <p:nvPr/>
        </p:nvSpPr>
        <p:spPr>
          <a:xfrm>
            <a:off x="4396452" y="3495253"/>
            <a:ext cx="710778" cy="286172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26935C-194E-4A82-9921-1E33EF8BE357}"/>
              </a:ext>
            </a:extLst>
          </p:cNvPr>
          <p:cNvSpPr txBox="1"/>
          <p:nvPr/>
        </p:nvSpPr>
        <p:spPr>
          <a:xfrm>
            <a:off x="4001792" y="3326863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216903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804334"/>
            <a:ext cx="5955243" cy="548216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Problems / PROBLEMLER:</a:t>
            </a: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8C6463-120C-4BE2-946F-E4DF6BE659DD}"/>
              </a:ext>
            </a:extLst>
          </p:cNvPr>
          <p:cNvSpPr txBox="1"/>
          <p:nvPr/>
        </p:nvSpPr>
        <p:spPr>
          <a:xfrm>
            <a:off x="561560" y="2407615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Mathematical Problems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62A743-1213-4164-BC55-34A28CAF0F84}"/>
              </a:ext>
            </a:extLst>
          </p:cNvPr>
          <p:cNvSpPr txBox="1"/>
          <p:nvPr/>
        </p:nvSpPr>
        <p:spPr>
          <a:xfrm>
            <a:off x="9437593" y="2407615"/>
            <a:ext cx="219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Real-Life Problems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BB45B2-23C4-4C42-A890-267E7143559E}"/>
              </a:ext>
            </a:extLst>
          </p:cNvPr>
          <p:cNvSpPr txBox="1"/>
          <p:nvPr/>
        </p:nvSpPr>
        <p:spPr>
          <a:xfrm>
            <a:off x="484615" y="4289524"/>
            <a:ext cx="2874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Matematiksel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Problemler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56617">
                  <a:lumMod val="7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46B929-0F80-4CB3-AAD3-2A3BDD83D903}"/>
              </a:ext>
            </a:extLst>
          </p:cNvPr>
          <p:cNvSpPr txBox="1"/>
          <p:nvPr/>
        </p:nvSpPr>
        <p:spPr>
          <a:xfrm>
            <a:off x="9043730" y="4289524"/>
            <a:ext cx="2982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Gerçek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Hayat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Problemleri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56617">
                  <a:lumMod val="7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124" name="Picture 4" descr="How To Draw A Bridge by Dawn | Garden coloring pages, Bridge ...">
            <a:extLst>
              <a:ext uri="{FF2B5EF4-FFF2-40B4-BE49-F238E27FC236}">
                <a16:creationId xmlns:a16="http://schemas.microsoft.com/office/drawing/2014/main" id="{E166FE0E-A319-48B6-856C-10D98376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46" y="2911848"/>
            <a:ext cx="4527757" cy="190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8B039E-ED76-4F18-B9CE-42690B4CEF14}"/>
              </a:ext>
            </a:extLst>
          </p:cNvPr>
          <p:cNvSpPr txBox="1"/>
          <p:nvPr/>
        </p:nvSpPr>
        <p:spPr>
          <a:xfrm>
            <a:off x="860518" y="3028889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Pure Mathematics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6822A-E57A-4BBB-A189-7DC526CE30E2}"/>
              </a:ext>
            </a:extLst>
          </p:cNvPr>
          <p:cNvSpPr txBox="1"/>
          <p:nvPr/>
        </p:nvSpPr>
        <p:spPr>
          <a:xfrm>
            <a:off x="9310058" y="3028889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  <a:latin typeface="Corbel" panose="020B0503020204020204"/>
              </a:rPr>
              <a:t>Applied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Mathematics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72D7F-7D2B-4F3E-9F06-0FF79AB792EF}"/>
              </a:ext>
            </a:extLst>
          </p:cNvPr>
          <p:cNvSpPr txBox="1"/>
          <p:nvPr/>
        </p:nvSpPr>
        <p:spPr>
          <a:xfrm>
            <a:off x="890301" y="4910798"/>
            <a:ext cx="2063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accent3">
                    <a:lumMod val="50000"/>
                  </a:schemeClr>
                </a:solidFill>
                <a:latin typeface="Corbel" panose="020B0503020204020204"/>
              </a:rPr>
              <a:t>Teorik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en-GB" sz="2000" dirty="0" err="1">
                <a:solidFill>
                  <a:schemeClr val="accent3">
                    <a:lumMod val="50000"/>
                  </a:schemeClr>
                </a:solidFill>
                <a:latin typeface="Corbel" panose="020B0503020204020204"/>
              </a:rPr>
              <a:t>Matematik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5E10DE-2FB5-43D5-9423-DC25B0CC5E8C}"/>
              </a:ext>
            </a:extLst>
          </p:cNvPr>
          <p:cNvSpPr txBox="1"/>
          <p:nvPr/>
        </p:nvSpPr>
        <p:spPr>
          <a:xfrm>
            <a:off x="9231511" y="4910798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chemeClr val="accent3">
                    <a:lumMod val="50000"/>
                  </a:schemeClr>
                </a:solidFill>
                <a:latin typeface="Corbel" panose="020B0503020204020204"/>
              </a:rPr>
              <a:t>Uygulamalı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en-GB" sz="2000" dirty="0" err="1">
                <a:solidFill>
                  <a:schemeClr val="accent3">
                    <a:lumMod val="50000"/>
                  </a:schemeClr>
                </a:solidFill>
                <a:latin typeface="Corbel" panose="020B0503020204020204"/>
              </a:rPr>
              <a:t>Matematik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65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804334"/>
            <a:ext cx="5955243" cy="548216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Problems / PROBLEMLER:</a:t>
            </a: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5124" name="Picture 4" descr="How To Draw A Bridge by Dawn | Garden coloring pages, Bridge ...">
            <a:extLst>
              <a:ext uri="{FF2B5EF4-FFF2-40B4-BE49-F238E27FC236}">
                <a16:creationId xmlns:a16="http://schemas.microsoft.com/office/drawing/2014/main" id="{E166FE0E-A319-48B6-856C-10D98376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46" y="2911848"/>
            <a:ext cx="4527757" cy="190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acebook - Log In or Sign Up">
            <a:extLst>
              <a:ext uri="{FF2B5EF4-FFF2-40B4-BE49-F238E27FC236}">
                <a16:creationId xmlns:a16="http://schemas.microsoft.com/office/drawing/2014/main" id="{AF3C4A49-C6A8-4C20-B703-0EB4AF409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442" y="2253047"/>
            <a:ext cx="2070418" cy="207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181DAB-8226-4F20-AF47-2D4AA0B68147}"/>
              </a:ext>
            </a:extLst>
          </p:cNvPr>
          <p:cNvSpPr txBox="1"/>
          <p:nvPr/>
        </p:nvSpPr>
        <p:spPr>
          <a:xfrm>
            <a:off x="886364" y="2650238"/>
            <a:ext cx="25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</a:rPr>
              <a:t>Number Theory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9C6FEE-A2AC-4F82-91F6-0C66898F5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016" y="3288256"/>
            <a:ext cx="21336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2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804334"/>
            <a:ext cx="5955243" cy="548216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Methods / </a:t>
            </a:r>
            <a:r>
              <a:rPr lang="en-GB" dirty="0" err="1">
                <a:solidFill>
                  <a:schemeClr val="tx2"/>
                </a:solidFill>
              </a:rPr>
              <a:t>metotlar</a:t>
            </a:r>
            <a:r>
              <a:rPr lang="en-GB" dirty="0">
                <a:solidFill>
                  <a:schemeClr val="tx2"/>
                </a:solidFill>
              </a:rPr>
              <a:t>:</a:t>
            </a: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B0001C-E518-4968-ADAF-F5AC5DB49871}"/>
              </a:ext>
            </a:extLst>
          </p:cNvPr>
          <p:cNvSpPr txBox="1"/>
          <p:nvPr/>
        </p:nvSpPr>
        <p:spPr>
          <a:xfrm>
            <a:off x="286442" y="1889959"/>
            <a:ext cx="6604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How to construct a regular hexagon on a given line segment?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E8EF39E9-2DBB-4122-8393-C352899ED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869" y="2326640"/>
            <a:ext cx="2976891" cy="35879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78B60F5-B89D-439C-BD93-8D3103EE5BAD}"/>
              </a:ext>
            </a:extLst>
          </p:cNvPr>
          <p:cNvSpPr txBox="1"/>
          <p:nvPr/>
        </p:nvSpPr>
        <p:spPr>
          <a:xfrm>
            <a:off x="276391" y="2967334"/>
            <a:ext cx="8339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Verilen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doğru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parçasını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kullanarak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düzgün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altıgen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nasıl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oluşturabiliriz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1245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13" name="TextBox 4">
            <a:extLst>
              <a:ext uri="{FF2B5EF4-FFF2-40B4-BE49-F238E27FC236}">
                <a16:creationId xmlns:a16="http://schemas.microsoft.com/office/drawing/2014/main" id="{E7779A86-0950-4DD5-AC5C-05897E1027EF}"/>
              </a:ext>
            </a:extLst>
          </p:cNvPr>
          <p:cNvGraphicFramePr/>
          <p:nvPr/>
        </p:nvGraphicFramePr>
        <p:xfrm>
          <a:off x="4425949" y="923338"/>
          <a:ext cx="3049087" cy="5011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Brace 5">
            <a:extLst>
              <a:ext uri="{FF2B5EF4-FFF2-40B4-BE49-F238E27FC236}">
                <a16:creationId xmlns:a16="http://schemas.microsoft.com/office/drawing/2014/main" id="{136D7FA7-52C7-4C74-A6F1-7D206A069811}"/>
              </a:ext>
            </a:extLst>
          </p:cNvPr>
          <p:cNvSpPr/>
          <p:nvPr/>
        </p:nvSpPr>
        <p:spPr>
          <a:xfrm>
            <a:off x="7625173" y="4601348"/>
            <a:ext cx="638175" cy="1162050"/>
          </a:xfrm>
          <a:prstGeom prst="rightBrace">
            <a:avLst>
              <a:gd name="adj1" fmla="val 8333"/>
              <a:gd name="adj2" fmla="val 50339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9FED3840-04C8-4AA6-83E4-2A16E504754E}"/>
              </a:ext>
            </a:extLst>
          </p:cNvPr>
          <p:cNvSpPr/>
          <p:nvPr/>
        </p:nvSpPr>
        <p:spPr>
          <a:xfrm>
            <a:off x="3476893" y="1057273"/>
            <a:ext cx="620713" cy="3057525"/>
          </a:xfrm>
          <a:prstGeom prst="leftBrac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DA2A1-6666-4F15-B728-72DFBBA26D4E}"/>
              </a:ext>
            </a:extLst>
          </p:cNvPr>
          <p:cNvSpPr txBox="1"/>
          <p:nvPr/>
        </p:nvSpPr>
        <p:spPr>
          <a:xfrm>
            <a:off x="1226253" y="2134839"/>
            <a:ext cx="1910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Tools / Rigour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301A94-8958-4F6C-88BA-D13D158E21CC}"/>
              </a:ext>
            </a:extLst>
          </p:cNvPr>
          <p:cNvSpPr txBox="1"/>
          <p:nvPr/>
        </p:nvSpPr>
        <p:spPr>
          <a:xfrm>
            <a:off x="1038348" y="2606972"/>
            <a:ext cx="2286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Araçlar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/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Kesinlik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56617">
                  <a:lumMod val="7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730BE-565C-4801-B9A6-71F7597A4B8E}"/>
              </a:ext>
            </a:extLst>
          </p:cNvPr>
          <p:cNvSpPr txBox="1"/>
          <p:nvPr/>
        </p:nvSpPr>
        <p:spPr>
          <a:xfrm>
            <a:off x="8558893" y="4664146"/>
            <a:ext cx="1667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Heart / Soul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F29F45-5B90-44B3-91E0-A5F22BBE1089}"/>
              </a:ext>
            </a:extLst>
          </p:cNvPr>
          <p:cNvSpPr txBox="1"/>
          <p:nvPr/>
        </p:nvSpPr>
        <p:spPr>
          <a:xfrm>
            <a:off x="8691236" y="5093444"/>
            <a:ext cx="140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Kalp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/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56617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Ruh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56617">
                  <a:lumMod val="7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23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6" grpId="0" animBg="1"/>
      <p:bldP spid="7" grpId="0" animBg="1"/>
      <p:bldP spid="9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758F27-EB0A-4675-AACF-0CD47C911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898A2FF-B79A-4360-87F8-399D7B165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91" y="543244"/>
            <a:ext cx="10905065" cy="6626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3600" spc="150" dirty="0">
                <a:solidFill>
                  <a:schemeClr val="tx2"/>
                </a:solidFill>
              </a:rPr>
              <a:t>EUCLID’s Elements / </a:t>
            </a:r>
            <a:r>
              <a:rPr lang="en-US" sz="3600" spc="150" dirty="0" err="1">
                <a:solidFill>
                  <a:schemeClr val="tx2"/>
                </a:solidFill>
              </a:rPr>
              <a:t>ÖKlİd’İN</a:t>
            </a:r>
            <a:r>
              <a:rPr lang="en-US" sz="3600" spc="150" dirty="0">
                <a:solidFill>
                  <a:schemeClr val="tx2"/>
                </a:solidFill>
              </a:rPr>
              <a:t> ELEMANLARI</a:t>
            </a:r>
            <a:br>
              <a:rPr lang="en-US" sz="2400" spc="150" dirty="0">
                <a:solidFill>
                  <a:schemeClr val="tx2"/>
                </a:solidFill>
              </a:rPr>
            </a:br>
            <a:endParaRPr lang="en-US" sz="2400" spc="150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DF506A-FD4E-4BBC-A10A-DEB94F9BA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ABDEF0-7688-4439-AD52-6756804CB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8231" y="1366173"/>
            <a:ext cx="6375537" cy="41256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571FB1B-4FFC-43D6-8121-390B3A44E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3369"/>
            <a:ext cx="12192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322F8-89D4-4F66-A81D-AB5A66FA2925}"/>
              </a:ext>
            </a:extLst>
          </p:cNvPr>
          <p:cNvSpPr txBox="1"/>
          <p:nvPr/>
        </p:nvSpPr>
        <p:spPr>
          <a:xfrm>
            <a:off x="354567" y="5721768"/>
            <a:ext cx="37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3"/>
              </a:rPr>
              <a:t>https://www.c82.net/euclid/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263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F5EB8-AB42-47FD-8F4A-176C0A4B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3AE79A-6B95-44C3-B0A5-80E2F3E60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49FE10-080D-48D7-80FF-9A64D270A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551" y="2054942"/>
            <a:ext cx="4657449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165" y="2099667"/>
            <a:ext cx="4651642" cy="173934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0000"/>
              </a:lnSpc>
            </a:pPr>
            <a:br>
              <a:rPr lang="en-US" sz="3100" spc="150" dirty="0">
                <a:solidFill>
                  <a:schemeClr val="tx2"/>
                </a:solidFill>
              </a:rPr>
            </a:br>
            <a:r>
              <a:rPr lang="en-US" sz="3100" spc="150" dirty="0">
                <a:solidFill>
                  <a:schemeClr val="tx2"/>
                </a:solidFill>
              </a:rPr>
              <a:t>Symbolic Mathematics</a:t>
            </a:r>
            <a:br>
              <a:rPr lang="en-US" sz="2800" spc="150" dirty="0">
                <a:solidFill>
                  <a:schemeClr val="tx2"/>
                </a:solidFill>
              </a:rPr>
            </a:br>
            <a:br>
              <a:rPr lang="en-US" sz="2800" spc="150" dirty="0">
                <a:solidFill>
                  <a:schemeClr val="tx2"/>
                </a:solidFill>
              </a:rPr>
            </a:br>
            <a:br>
              <a:rPr lang="en-US" sz="2800" spc="150" dirty="0">
                <a:solidFill>
                  <a:schemeClr val="tx2"/>
                </a:solidFill>
              </a:rPr>
            </a:br>
            <a:r>
              <a:rPr lang="en-US" sz="2800" spc="150" dirty="0">
                <a:solidFill>
                  <a:schemeClr val="tx2"/>
                </a:solidFill>
              </a:rPr>
              <a:t>SEMBOLİK MATEMATİK</a:t>
            </a:r>
            <a:br>
              <a:rPr lang="en-US" sz="2800" spc="150" dirty="0">
                <a:solidFill>
                  <a:schemeClr val="tx2"/>
                </a:solidFill>
              </a:rPr>
            </a:br>
            <a:endParaRPr lang="en-US" sz="2800" spc="150" dirty="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A9E987-6859-4A62-922F-51B47D50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03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D4388A74-D0F6-4E24-B9AA-BEC5A5F5D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4" y="0"/>
            <a:ext cx="5968179" cy="6461562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78C02B-8386-4E60-BD2A-40BF11DD8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23" y="4104342"/>
            <a:ext cx="2983664" cy="248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59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28244538-4F54-45B3-9DB6-5A96B6FFA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3" y="806754"/>
            <a:ext cx="5858185" cy="524392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78393AD8-ED5C-4462-A6BA-232011692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59" y="1270791"/>
            <a:ext cx="3502643" cy="192645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83BABCE9-3C06-48CE-B66C-02036AC45CB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8650866" y="4969303"/>
            <a:ext cx="1973592" cy="7699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B6AA1B-37DA-41BA-A1E5-BADE19FA2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32" y="1503173"/>
            <a:ext cx="6909347" cy="385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2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28244538-4F54-45B3-9DB6-5A96B6FFA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3" y="806754"/>
            <a:ext cx="5858185" cy="524392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78393AD8-ED5C-4462-A6BA-232011692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059" y="1270791"/>
            <a:ext cx="3502643" cy="192645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3">
            <a:extLst>
              <a:ext uri="{FF2B5EF4-FFF2-40B4-BE49-F238E27FC236}">
                <a16:creationId xmlns:a16="http://schemas.microsoft.com/office/drawing/2014/main" id="{83BABCE9-3C06-48CE-B66C-02036AC45CB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8650866" y="4969303"/>
            <a:ext cx="1973592" cy="7699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B6AA1B-37DA-41BA-A1E5-BADE19FA2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32" y="1503173"/>
            <a:ext cx="6909347" cy="385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1" y="804334"/>
            <a:ext cx="5403011" cy="548216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welcome / </a:t>
            </a:r>
            <a:r>
              <a:rPr lang="en-GB" dirty="0" err="1">
                <a:solidFill>
                  <a:schemeClr val="tx2"/>
                </a:solidFill>
              </a:rPr>
              <a:t>Açılış</a:t>
            </a:r>
            <a:r>
              <a:rPr lang="en-GB" dirty="0">
                <a:solidFill>
                  <a:schemeClr val="tx2"/>
                </a:solidFill>
              </a:rPr>
              <a:t>:</a:t>
            </a:r>
            <a:br>
              <a:rPr lang="en-GB" dirty="0">
                <a:solidFill>
                  <a:schemeClr val="tx2"/>
                </a:solidFill>
              </a:rPr>
            </a:b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EE9F045-E782-4E11-A24A-A69D1282C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02" y="1596901"/>
            <a:ext cx="4766820" cy="420624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Our Academic Staff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Mathematics is art and science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 want to be a Mathematician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Mathematics is the heart of Science</a:t>
            </a: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The mathematics program at BAU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3F9B35F-BE4B-495B-B8E6-3FA46B39187D}"/>
              </a:ext>
            </a:extLst>
          </p:cNvPr>
          <p:cNvSpPr txBox="1">
            <a:spLocks/>
          </p:cNvSpPr>
          <p:nvPr/>
        </p:nvSpPr>
        <p:spPr>
          <a:xfrm>
            <a:off x="6592480" y="1596901"/>
            <a:ext cx="476682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Bölüm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Akademik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Kadrosu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Sanat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ve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Bilimde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Matematik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Bilimin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kalbinde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Matematik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Bir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matematikçi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olmak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BAU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Matematik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Bölüm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Programı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16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804334"/>
            <a:ext cx="6427411" cy="548216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Satisfaction / </a:t>
            </a:r>
            <a:r>
              <a:rPr lang="en-GB" dirty="0" err="1">
                <a:solidFill>
                  <a:schemeClr val="tx2"/>
                </a:solidFill>
              </a:rPr>
              <a:t>tatmİn</a:t>
            </a:r>
            <a:r>
              <a:rPr lang="en-GB" dirty="0">
                <a:solidFill>
                  <a:schemeClr val="tx2"/>
                </a:solidFill>
              </a:rPr>
              <a:t>:</a:t>
            </a: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86600A-41A5-48C0-8ACB-B8BA5A8EC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85" y="1882532"/>
            <a:ext cx="3240543" cy="3811393"/>
          </a:xfrm>
          <a:prstGeom prst="rect">
            <a:avLst/>
          </a:prstGeom>
        </p:spPr>
      </p:pic>
      <p:pic>
        <p:nvPicPr>
          <p:cNvPr id="6" name="Picture 5" descr="A picture containing book, drawing, cage&#10;&#10;Description automatically generated">
            <a:extLst>
              <a:ext uri="{FF2B5EF4-FFF2-40B4-BE49-F238E27FC236}">
                <a16:creationId xmlns:a16="http://schemas.microsoft.com/office/drawing/2014/main" id="{C1FBAB05-B3AC-46EA-B23E-E5D75A24C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8" y="2068965"/>
            <a:ext cx="44386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saac Newton - Wikipedia">
            <a:extLst>
              <a:ext uri="{FF2B5EF4-FFF2-40B4-BE49-F238E27FC236}">
                <a16:creationId xmlns:a16="http://schemas.microsoft.com/office/drawing/2014/main" id="{869BC8C0-E292-4D6A-BB7F-A2498B8D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611" y="15228"/>
            <a:ext cx="1189990" cy="163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chimedes | Facts &amp; Biography | Britannica">
            <a:extLst>
              <a:ext uri="{FF2B5EF4-FFF2-40B4-BE49-F238E27FC236}">
                <a16:creationId xmlns:a16="http://schemas.microsoft.com/office/drawing/2014/main" id="{B0CD0AD5-B31D-495F-9105-E5A0ED9D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1336675" cy="163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l Friedrich Gauss - Vikipedi">
            <a:extLst>
              <a:ext uri="{FF2B5EF4-FFF2-40B4-BE49-F238E27FC236}">
                <a16:creationId xmlns:a16="http://schemas.microsoft.com/office/drawing/2014/main" id="{6CD5C90B-53D0-472F-8D7D-191882E0E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869" y="125295"/>
            <a:ext cx="1505355" cy="19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onhard Euler: Uncelebrated Yet Immortal and Everywhere %">
            <a:extLst>
              <a:ext uri="{FF2B5EF4-FFF2-40B4-BE49-F238E27FC236}">
                <a16:creationId xmlns:a16="http://schemas.microsoft.com/office/drawing/2014/main" id="{BC4AFD1A-CF4F-41A3-B8D7-8560FA5C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147" y="36707"/>
            <a:ext cx="1591310" cy="240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tatic01.nyt.com/images/2017/09/25/opinion/25St...">
            <a:extLst>
              <a:ext uri="{FF2B5EF4-FFF2-40B4-BE49-F238E27FC236}">
                <a16:creationId xmlns:a16="http://schemas.microsoft.com/office/drawing/2014/main" id="{EA8BDD8C-7D7D-430A-8F19-9D56E4CC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26" y="112756"/>
            <a:ext cx="1744662" cy="24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ottfried Wilhelm Leibniz | Biography &amp; Facts | Britannica">
            <a:extLst>
              <a:ext uri="{FF2B5EF4-FFF2-40B4-BE49-F238E27FC236}">
                <a16:creationId xmlns:a16="http://schemas.microsoft.com/office/drawing/2014/main" id="{B25938F3-306F-4CD0-8BB9-313AA36B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888" y="4019550"/>
            <a:ext cx="1764233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ythagoras | MY HERO">
            <a:extLst>
              <a:ext uri="{FF2B5EF4-FFF2-40B4-BE49-F238E27FC236}">
                <a16:creationId xmlns:a16="http://schemas.microsoft.com/office/drawing/2014/main" id="{2056526C-B550-4001-B7F4-B708A9F49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7" y="2197092"/>
            <a:ext cx="2084959" cy="217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ierre de Fermat - Wikipedia">
            <a:extLst>
              <a:ext uri="{FF2B5EF4-FFF2-40B4-BE49-F238E27FC236}">
                <a16:creationId xmlns:a16="http://schemas.microsoft.com/office/drawing/2014/main" id="{B2BB1D05-1132-4EE3-8CFF-C77A977BA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13" y="1555314"/>
            <a:ext cx="1396525" cy="186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upload.wikimedia.org/wikipedia/commons/7/79/Hil...">
            <a:extLst>
              <a:ext uri="{FF2B5EF4-FFF2-40B4-BE49-F238E27FC236}">
                <a16:creationId xmlns:a16="http://schemas.microsoft.com/office/drawing/2014/main" id="{624E487D-E2CD-4BE6-9345-669D9F3E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310" y="2515931"/>
            <a:ext cx="1303418" cy="176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Bernhard Riemann | | Britannica">
            <a:extLst>
              <a:ext uri="{FF2B5EF4-FFF2-40B4-BE49-F238E27FC236}">
                <a16:creationId xmlns:a16="http://schemas.microsoft.com/office/drawing/2014/main" id="{DCE887D3-338F-404D-B9FD-FC211D15E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" y="4019550"/>
            <a:ext cx="1521242" cy="21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upload.wikimedia.org/wikipedia/commons/4/45/Hen...">
            <a:extLst>
              <a:ext uri="{FF2B5EF4-FFF2-40B4-BE49-F238E27FC236}">
                <a16:creationId xmlns:a16="http://schemas.microsoft.com/office/drawing/2014/main" id="{D926BA52-1293-4DBE-ADEE-98EDA383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6723" y="976477"/>
            <a:ext cx="1272159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ypatia - Vikipedi">
            <a:extLst>
              <a:ext uri="{FF2B5EF4-FFF2-40B4-BE49-F238E27FC236}">
                <a16:creationId xmlns:a16="http://schemas.microsoft.com/office/drawing/2014/main" id="{F9C69ACE-9503-4C23-AF06-D58ABCF9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17" y="4801248"/>
            <a:ext cx="1219912" cy="17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aul Erdős - Wikipedia">
            <a:extLst>
              <a:ext uri="{FF2B5EF4-FFF2-40B4-BE49-F238E27FC236}">
                <a16:creationId xmlns:a16="http://schemas.microsoft.com/office/drawing/2014/main" id="{A5122001-78D0-4F71-95D0-BA87F9750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444" y="97310"/>
            <a:ext cx="1243013" cy="164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upload.wikimedia.org/wikipedia/commons/5/5e/Joh...">
            <a:extLst>
              <a:ext uri="{FF2B5EF4-FFF2-40B4-BE49-F238E27FC236}">
                <a16:creationId xmlns:a16="http://schemas.microsoft.com/office/drawing/2014/main" id="{F679E7EF-5A23-4D11-9BFA-EBC313256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067" y="1746988"/>
            <a:ext cx="1574918" cy="205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Image result for John Nash">
            <a:extLst>
              <a:ext uri="{FF2B5EF4-FFF2-40B4-BE49-F238E27FC236}">
                <a16:creationId xmlns:a16="http://schemas.microsoft.com/office/drawing/2014/main" id="{FDA6ABAF-C318-4858-B3CF-8DF5423BD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117" y="1681485"/>
            <a:ext cx="14097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lan Turing - Vikipedi">
            <a:extLst>
              <a:ext uri="{FF2B5EF4-FFF2-40B4-BE49-F238E27FC236}">
                <a16:creationId xmlns:a16="http://schemas.microsoft.com/office/drawing/2014/main" id="{D51AD9C9-9B44-4F9F-A90C-E02AA886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68" y="4591274"/>
            <a:ext cx="1552574" cy="211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Kurt Gödel - Vikipedi">
            <a:extLst>
              <a:ext uri="{FF2B5EF4-FFF2-40B4-BE49-F238E27FC236}">
                <a16:creationId xmlns:a16="http://schemas.microsoft.com/office/drawing/2014/main" id="{A96E36BB-D4B7-450A-9B46-21DBD15AF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732" y="4273121"/>
            <a:ext cx="1530227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FAMOUS SCIENTIST: French mathematician Jean-Baptiste Joseph ...">
            <a:extLst>
              <a:ext uri="{FF2B5EF4-FFF2-40B4-BE49-F238E27FC236}">
                <a16:creationId xmlns:a16="http://schemas.microsoft.com/office/drawing/2014/main" id="{0A5745C8-3542-40B1-9154-04C55B91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138" y="3294106"/>
            <a:ext cx="2274959" cy="20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Daniel Bernoulli - Vikipedi">
            <a:extLst>
              <a:ext uri="{FF2B5EF4-FFF2-40B4-BE49-F238E27FC236}">
                <a16:creationId xmlns:a16="http://schemas.microsoft.com/office/drawing/2014/main" id="{B70A0514-4C58-4C99-84EB-04E75BA6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44" y="3826305"/>
            <a:ext cx="1261266" cy="178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Augustin-Louis Cauchy - Wikipedia">
            <a:extLst>
              <a:ext uri="{FF2B5EF4-FFF2-40B4-BE49-F238E27FC236}">
                <a16:creationId xmlns:a16="http://schemas.microsoft.com/office/drawing/2014/main" id="{ACABA3CA-6A44-4027-AB4B-414EDE37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76" y="2812297"/>
            <a:ext cx="19050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pload.wikimedia.org/wikipedia/commons/1/14/Alb...">
            <a:extLst>
              <a:ext uri="{FF2B5EF4-FFF2-40B4-BE49-F238E27FC236}">
                <a16:creationId xmlns:a16="http://schemas.microsoft.com/office/drawing/2014/main" id="{03C3D42F-12E4-4030-9632-8A88C9A3E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73" y="4500364"/>
            <a:ext cx="1804670" cy="220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Johannes Kepler - Vikipedi">
            <a:extLst>
              <a:ext uri="{FF2B5EF4-FFF2-40B4-BE49-F238E27FC236}">
                <a16:creationId xmlns:a16="http://schemas.microsoft.com/office/drawing/2014/main" id="{E32F6923-AE1B-46A2-B730-DE833296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012" y="2921043"/>
            <a:ext cx="1355367" cy="186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rinivasa Ramanujan | Biography, Achievements, &amp; Facts | Britannica">
            <a:extLst>
              <a:ext uri="{FF2B5EF4-FFF2-40B4-BE49-F238E27FC236}">
                <a16:creationId xmlns:a16="http://schemas.microsoft.com/office/drawing/2014/main" id="{8BDFECC6-EF52-4338-8DCE-09DA346F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638" y="1492233"/>
            <a:ext cx="124301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s.gr-assets.com/authors/1428310563p5/12579...">
            <a:extLst>
              <a:ext uri="{FF2B5EF4-FFF2-40B4-BE49-F238E27FC236}">
                <a16:creationId xmlns:a16="http://schemas.microsoft.com/office/drawing/2014/main" id="{4D2AA6FF-F48E-4388-A573-099AA85C3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74" y="272954"/>
            <a:ext cx="1023937" cy="15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George Boole | British mathematician | Britannica">
            <a:extLst>
              <a:ext uri="{FF2B5EF4-FFF2-40B4-BE49-F238E27FC236}">
                <a16:creationId xmlns:a16="http://schemas.microsoft.com/office/drawing/2014/main" id="{91024C6C-3209-4309-BCB2-A9E746C32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822" y="5072380"/>
            <a:ext cx="1290825" cy="151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1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81B34A-E296-4AED-80A4-E2BD0FCB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8" y="-130390"/>
            <a:ext cx="9784080" cy="1508760"/>
          </a:xfrm>
        </p:spPr>
        <p:txBody>
          <a:bodyPr/>
          <a:lstStyle/>
          <a:p>
            <a:r>
              <a:rPr lang="en-GB" dirty="0"/>
              <a:t>Career &amp; jobs: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2D675-F8B4-4931-9B3C-D548C7876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18" y="1170376"/>
            <a:ext cx="4754880" cy="743094"/>
          </a:xfrm>
        </p:spPr>
        <p:txBody>
          <a:bodyPr/>
          <a:lstStyle/>
          <a:p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Directly related to Mathematics: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395B0-98BE-4ADE-BD0C-1BFCA01A7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014" y="1913470"/>
            <a:ext cx="4754880" cy="4408262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Actuarial analyst</a:t>
            </a:r>
          </a:p>
          <a:p>
            <a:r>
              <a:rPr lang="en-GB" sz="2400" dirty="0">
                <a:solidFill>
                  <a:srgbClr val="002060"/>
                </a:solidFill>
              </a:rPr>
              <a:t>Chartered accountant</a:t>
            </a:r>
          </a:p>
          <a:p>
            <a:r>
              <a:rPr lang="en-GB" sz="2400" dirty="0">
                <a:solidFill>
                  <a:srgbClr val="002060"/>
                </a:solidFill>
              </a:rPr>
              <a:t>Data analyst</a:t>
            </a:r>
          </a:p>
          <a:p>
            <a:r>
              <a:rPr lang="en-GB" sz="2400" dirty="0">
                <a:solidFill>
                  <a:srgbClr val="002060"/>
                </a:solidFill>
              </a:rPr>
              <a:t>Investment analyst</a:t>
            </a:r>
          </a:p>
          <a:p>
            <a:r>
              <a:rPr lang="en-GB" sz="2400" dirty="0">
                <a:solidFill>
                  <a:srgbClr val="002060"/>
                </a:solidFill>
              </a:rPr>
              <a:t>Research scientist (maths)</a:t>
            </a:r>
          </a:p>
          <a:p>
            <a:r>
              <a:rPr lang="en-GB" sz="2400" dirty="0">
                <a:solidFill>
                  <a:srgbClr val="002060"/>
                </a:solidFill>
              </a:rPr>
              <a:t>Secondary school teacher</a:t>
            </a:r>
          </a:p>
          <a:p>
            <a:r>
              <a:rPr lang="en-GB" sz="2400" dirty="0">
                <a:solidFill>
                  <a:srgbClr val="002060"/>
                </a:solidFill>
              </a:rPr>
              <a:t>Statistician</a:t>
            </a:r>
          </a:p>
          <a:p>
            <a:r>
              <a:rPr lang="en-GB" sz="2400" dirty="0">
                <a:solidFill>
                  <a:srgbClr val="002060"/>
                </a:solidFill>
              </a:rPr>
              <a:t>Systems developer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7239AD-667F-438C-9FCD-CFACF09FC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5025" y="1170376"/>
            <a:ext cx="4754880" cy="743094"/>
          </a:xfrm>
        </p:spPr>
        <p:txBody>
          <a:bodyPr/>
          <a:lstStyle/>
          <a:p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 would be useful: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B074A0-B2F8-47CA-8444-E4658FA42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3466" y="1913470"/>
            <a:ext cx="4754880" cy="3566160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Civil Service fast streamer</a:t>
            </a:r>
          </a:p>
          <a:p>
            <a:r>
              <a:rPr lang="en-GB" sz="2400" dirty="0">
                <a:solidFill>
                  <a:srgbClr val="002060"/>
                </a:solidFill>
              </a:rPr>
              <a:t>Financial manager</a:t>
            </a:r>
          </a:p>
          <a:p>
            <a:r>
              <a:rPr lang="en-GB" sz="2400" dirty="0">
                <a:solidFill>
                  <a:srgbClr val="002060"/>
                </a:solidFill>
              </a:rPr>
              <a:t>Financial trader</a:t>
            </a:r>
          </a:p>
          <a:p>
            <a:r>
              <a:rPr lang="en-GB" sz="2400" dirty="0">
                <a:solidFill>
                  <a:srgbClr val="002060"/>
                </a:solidFill>
              </a:rPr>
              <a:t>Insurance underwriter</a:t>
            </a:r>
          </a:p>
          <a:p>
            <a:r>
              <a:rPr lang="en-GB" sz="2400" dirty="0">
                <a:solidFill>
                  <a:srgbClr val="002060"/>
                </a:solidFill>
              </a:rPr>
              <a:t>Meteorologist</a:t>
            </a:r>
          </a:p>
          <a:p>
            <a:r>
              <a:rPr lang="en-GB" sz="2400" dirty="0">
                <a:solidFill>
                  <a:srgbClr val="002060"/>
                </a:solidFill>
              </a:rPr>
              <a:t>Operational researcher</a:t>
            </a:r>
          </a:p>
          <a:p>
            <a:r>
              <a:rPr lang="en-GB" sz="2400" dirty="0">
                <a:solidFill>
                  <a:srgbClr val="002060"/>
                </a:solidFill>
              </a:rPr>
              <a:t>Quantity surveyor</a:t>
            </a:r>
          </a:p>
          <a:p>
            <a:r>
              <a:rPr lang="en-GB" sz="2400" dirty="0">
                <a:solidFill>
                  <a:srgbClr val="002060"/>
                </a:solidFill>
              </a:rPr>
              <a:t>Software tester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778EE42-2F32-496F-81C3-D3ADBFF2F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233196"/>
              </p:ext>
            </p:extLst>
          </p:nvPr>
        </p:nvGraphicFramePr>
        <p:xfrm>
          <a:off x="9611360" y="-169774"/>
          <a:ext cx="2844317" cy="193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1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uiExpand="1" build="p"/>
      <p:bldP spid="6" grpId="0" build="p"/>
      <p:bldP spid="7" grpId="0" uiExpand="1" build="p"/>
      <p:bldGraphic spid="10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81B34A-E296-4AED-80A4-E2BD0FCB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48" y="-130390"/>
            <a:ext cx="9784080" cy="1508760"/>
          </a:xfrm>
        </p:spPr>
        <p:txBody>
          <a:bodyPr/>
          <a:lstStyle/>
          <a:p>
            <a:r>
              <a:rPr lang="en-GB" dirty="0"/>
              <a:t>KARİYER &amp; MESLEKLER: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2D675-F8B4-4931-9B3C-D548C7876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17" y="1170376"/>
            <a:ext cx="4943411" cy="743094"/>
          </a:xfrm>
        </p:spPr>
        <p:txBody>
          <a:bodyPr/>
          <a:lstStyle/>
          <a:p>
            <a:r>
              <a:rPr lang="en-GB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Doğrudan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Matematik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ile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İlgili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Meslekler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395B0-98BE-4ADE-BD0C-1BFCA01A7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014" y="1913470"/>
            <a:ext cx="4754880" cy="4408262"/>
          </a:xfrm>
        </p:spPr>
        <p:txBody>
          <a:bodyPr>
            <a:no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Aktüerya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Hesap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Uzmanlığı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Veri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analistliği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Yatırım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danışmanlığı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Araştırmacı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Bilim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insanı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Lise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Öğretmenliği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İstatistikçi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Sistem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geliştirici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7239AD-667F-438C-9FCD-CFACF09FC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5025" y="1170376"/>
            <a:ext cx="4754880" cy="743094"/>
          </a:xfrm>
        </p:spPr>
        <p:txBody>
          <a:bodyPr/>
          <a:lstStyle/>
          <a:p>
            <a:r>
              <a:rPr lang="en-GB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Matematiğin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faydalı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olduğu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u="sng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alanlar</a:t>
            </a:r>
            <a:r>
              <a:rPr lang="en-GB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B074A0-B2F8-47CA-8444-E4658FA42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3466" y="1913470"/>
            <a:ext cx="4754880" cy="3566160"/>
          </a:xfrm>
        </p:spPr>
        <p:txBody>
          <a:bodyPr>
            <a:no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Şehir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Bölge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Planlaması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Finans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yönetimi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Finansal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Analiz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Sigortacılık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Meteoroloji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Operasyon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uzmanlığı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Risk </a:t>
            </a:r>
            <a:r>
              <a:rPr lang="en-GB" sz="2400" dirty="0" err="1">
                <a:solidFill>
                  <a:srgbClr val="002060"/>
                </a:solidFill>
              </a:rPr>
              <a:t>analizi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err="1">
                <a:solidFill>
                  <a:srgbClr val="002060"/>
                </a:solidFill>
              </a:rPr>
              <a:t>Yazılım</a:t>
            </a:r>
            <a:endParaRPr lang="en-GB" sz="2400" dirty="0">
              <a:solidFill>
                <a:srgbClr val="002060"/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778EE42-2F32-496F-81C3-D3ADBFF2FE3E}"/>
              </a:ext>
            </a:extLst>
          </p:cNvPr>
          <p:cNvGraphicFramePr/>
          <p:nvPr/>
        </p:nvGraphicFramePr>
        <p:xfrm>
          <a:off x="9611360" y="-169774"/>
          <a:ext cx="2844317" cy="1937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879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uiExpand="1" build="p"/>
      <p:bldP spid="6" grpId="0" build="p"/>
      <p:bldP spid="7" grpId="0" uiExpand="1" build="p"/>
      <p:bldGraphic spid="10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0" name="Picture 6" descr="Is that really the problem? - Raven Performance Group">
            <a:extLst>
              <a:ext uri="{FF2B5EF4-FFF2-40B4-BE49-F238E27FC236}">
                <a16:creationId xmlns:a16="http://schemas.microsoft.com/office/drawing/2014/main" id="{5574A072-BA5B-4481-8A3A-018FDA00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568" y="1672893"/>
            <a:ext cx="3209544" cy="32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8" name="Picture 4" descr="Observe &amp; Imitate Successful People – OHHH, MY GOD!">
            <a:extLst>
              <a:ext uri="{FF2B5EF4-FFF2-40B4-BE49-F238E27FC236}">
                <a16:creationId xmlns:a16="http://schemas.microsoft.com/office/drawing/2014/main" id="{ED677213-521E-47CD-8313-A04A8BBA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7333" y="1820610"/>
            <a:ext cx="3209544" cy="29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Addition info for: Critical thinking in healthcare and education ...">
            <a:extLst>
              <a:ext uri="{FF2B5EF4-FFF2-40B4-BE49-F238E27FC236}">
                <a16:creationId xmlns:a16="http://schemas.microsoft.com/office/drawing/2014/main" id="{B14A3897-3644-4400-8801-BABE1714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87" y="2237535"/>
            <a:ext cx="3209544" cy="208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33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12192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akob Bernoulli - Vikipedi">
            <a:extLst>
              <a:ext uri="{FF2B5EF4-FFF2-40B4-BE49-F238E27FC236}">
                <a16:creationId xmlns:a16="http://schemas.microsoft.com/office/drawing/2014/main" id="{415E3FBF-E730-4306-BCEF-72EA62D9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550" y="1776552"/>
            <a:ext cx="2808729" cy="31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9A4199-9A9F-4ED8-80A2-41EE6C904616}"/>
              </a:ext>
            </a:extLst>
          </p:cNvPr>
          <p:cNvSpPr txBox="1"/>
          <p:nvPr/>
        </p:nvSpPr>
        <p:spPr>
          <a:xfrm>
            <a:off x="4619838" y="601801"/>
            <a:ext cx="629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chemeClr val="bg2"/>
                </a:solidFill>
              </a:rPr>
              <a:t>Compound Interest / </a:t>
            </a:r>
            <a:r>
              <a:rPr lang="en-GB" sz="3600" dirty="0" err="1">
                <a:solidFill>
                  <a:schemeClr val="bg2"/>
                </a:solidFill>
              </a:rPr>
              <a:t>Bileşik</a:t>
            </a:r>
            <a:r>
              <a:rPr lang="en-GB" sz="3600" dirty="0">
                <a:solidFill>
                  <a:schemeClr val="bg2"/>
                </a:solidFill>
              </a:rPr>
              <a:t> </a:t>
            </a:r>
            <a:r>
              <a:rPr lang="en-GB" sz="3600" dirty="0" err="1">
                <a:solidFill>
                  <a:schemeClr val="bg2"/>
                </a:solidFill>
              </a:rPr>
              <a:t>faiz</a:t>
            </a:r>
            <a:r>
              <a:rPr lang="en-GB" sz="3600" dirty="0">
                <a:solidFill>
                  <a:schemeClr val="bg2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D78DD5-9F14-43B0-A171-8CA46575583D}"/>
                  </a:ext>
                </a:extLst>
              </p:cNvPr>
              <p:cNvSpPr txBox="1"/>
              <p:nvPr/>
            </p:nvSpPr>
            <p:spPr>
              <a:xfrm>
                <a:off x="9134432" y="3089998"/>
                <a:ext cx="1644746" cy="78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GB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GB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D78DD5-9F14-43B0-A171-8CA465755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432" y="3089998"/>
                <a:ext cx="1644746" cy="7838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0D7965-9EC3-4E6D-91FA-4AF74B66E241}"/>
                  </a:ext>
                </a:extLst>
              </p:cNvPr>
              <p:cNvSpPr txBox="1"/>
              <p:nvPr/>
            </p:nvSpPr>
            <p:spPr>
              <a:xfrm>
                <a:off x="9547188" y="1758098"/>
                <a:ext cx="19396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0D7965-9EC3-4E6D-91FA-4AF74B66E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188" y="1758098"/>
                <a:ext cx="193964" cy="307777"/>
              </a:xfrm>
              <a:prstGeom prst="rect">
                <a:avLst/>
              </a:prstGeom>
              <a:blipFill>
                <a:blip r:embed="rId4"/>
                <a:stretch>
                  <a:fillRect l="-31250" r="-31250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72E889-2B41-48E9-BFA6-7C7CCB2F76A3}"/>
                  </a:ext>
                </a:extLst>
              </p:cNvPr>
              <p:cNvSpPr txBox="1"/>
              <p:nvPr/>
            </p:nvSpPr>
            <p:spPr>
              <a:xfrm>
                <a:off x="9632593" y="2424250"/>
                <a:ext cx="53219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2.25</m:t>
                      </m:r>
                    </m:oMath>
                  </m:oMathPara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72E889-2B41-48E9-BFA6-7C7CCB2F7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2593" y="2424250"/>
                <a:ext cx="532197" cy="307777"/>
              </a:xfrm>
              <a:prstGeom prst="rect">
                <a:avLst/>
              </a:prstGeom>
              <a:blipFill>
                <a:blip r:embed="rId5"/>
                <a:stretch>
                  <a:fillRect l="-10345" r="-12644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A7F9C8-C74A-4712-AB38-7F8D8F587EF8}"/>
                  </a:ext>
                </a:extLst>
              </p:cNvPr>
              <p:cNvSpPr txBox="1"/>
              <p:nvPr/>
            </p:nvSpPr>
            <p:spPr>
              <a:xfrm>
                <a:off x="7726940" y="2424250"/>
                <a:ext cx="38953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1.5</m:t>
                      </m:r>
                    </m:oMath>
                  </m:oMathPara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A7F9C8-C74A-4712-AB38-7F8D8F587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940" y="2424250"/>
                <a:ext cx="389530" cy="307777"/>
              </a:xfrm>
              <a:prstGeom prst="rect">
                <a:avLst/>
              </a:prstGeom>
              <a:blipFill>
                <a:blip r:embed="rId6"/>
                <a:stretch>
                  <a:fillRect l="-17460" r="-19048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2168D4-1347-4464-B406-01F6285760A4}"/>
                  </a:ext>
                </a:extLst>
              </p:cNvPr>
              <p:cNvSpPr txBox="1"/>
              <p:nvPr/>
            </p:nvSpPr>
            <p:spPr>
              <a:xfrm>
                <a:off x="9273349" y="4115363"/>
                <a:ext cx="1646925" cy="819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2168D4-1347-4464-B406-01F628576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349" y="4115363"/>
                <a:ext cx="1646925" cy="8196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14096A-B52F-4A1E-B543-ECFD0974BF79}"/>
              </a:ext>
            </a:extLst>
          </p:cNvPr>
          <p:cNvCxnSpPr>
            <a:cxnSpLocks/>
          </p:cNvCxnSpPr>
          <p:nvPr/>
        </p:nvCxnSpPr>
        <p:spPr>
          <a:xfrm>
            <a:off x="6550858" y="1911986"/>
            <a:ext cx="263672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8FA686E-D14C-4E04-A00F-EC80435AEF42}"/>
              </a:ext>
            </a:extLst>
          </p:cNvPr>
          <p:cNvCxnSpPr>
            <a:cxnSpLocks/>
          </p:cNvCxnSpPr>
          <p:nvPr/>
        </p:nvCxnSpPr>
        <p:spPr>
          <a:xfrm>
            <a:off x="6549981" y="3512325"/>
            <a:ext cx="263672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5859E3E-2D2A-4156-8D32-5AC7191145B0}"/>
              </a:ext>
            </a:extLst>
          </p:cNvPr>
          <p:cNvCxnSpPr>
            <a:cxnSpLocks/>
          </p:cNvCxnSpPr>
          <p:nvPr/>
        </p:nvCxnSpPr>
        <p:spPr>
          <a:xfrm>
            <a:off x="6636625" y="4525187"/>
            <a:ext cx="263672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41BD01A-9112-454E-8652-43C756422A09}"/>
              </a:ext>
            </a:extLst>
          </p:cNvPr>
          <p:cNvCxnSpPr>
            <a:cxnSpLocks/>
          </p:cNvCxnSpPr>
          <p:nvPr/>
        </p:nvCxnSpPr>
        <p:spPr>
          <a:xfrm>
            <a:off x="6466788" y="2582758"/>
            <a:ext cx="11485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F939FF-2ADB-4FEE-BD73-3567BD1CA2C1}"/>
              </a:ext>
            </a:extLst>
          </p:cNvPr>
          <p:cNvCxnSpPr>
            <a:cxnSpLocks/>
          </p:cNvCxnSpPr>
          <p:nvPr/>
        </p:nvCxnSpPr>
        <p:spPr>
          <a:xfrm>
            <a:off x="8257873" y="2579523"/>
            <a:ext cx="11485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DC9B6CB-667D-468F-B2D1-D9E9FBE378FB}"/>
              </a:ext>
            </a:extLst>
          </p:cNvPr>
          <p:cNvSpPr txBox="1"/>
          <p:nvPr/>
        </p:nvSpPr>
        <p:spPr>
          <a:xfrm>
            <a:off x="7492278" y="1569897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1 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F22ED5-3FF9-47C0-AFF3-172D63408573}"/>
              </a:ext>
            </a:extLst>
          </p:cNvPr>
          <p:cNvSpPr txBox="1"/>
          <p:nvPr/>
        </p:nvSpPr>
        <p:spPr>
          <a:xfrm>
            <a:off x="6502435" y="226099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6 months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A2B05-72E1-423F-86B5-AFD180DE7D4F}"/>
              </a:ext>
            </a:extLst>
          </p:cNvPr>
          <p:cNvSpPr txBox="1"/>
          <p:nvPr/>
        </p:nvSpPr>
        <p:spPr>
          <a:xfrm>
            <a:off x="8257873" y="226099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6 months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020312-3FD0-4F74-967E-AEE870DA6063}"/>
              </a:ext>
            </a:extLst>
          </p:cNvPr>
          <p:cNvSpPr txBox="1"/>
          <p:nvPr/>
        </p:nvSpPr>
        <p:spPr>
          <a:xfrm>
            <a:off x="7299430" y="3161009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12 months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A77261-7103-45A5-8512-47C9BC497773}"/>
              </a:ext>
            </a:extLst>
          </p:cNvPr>
          <p:cNvSpPr txBox="1"/>
          <p:nvPr/>
        </p:nvSpPr>
        <p:spPr>
          <a:xfrm>
            <a:off x="7450111" y="4161731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3">
                    <a:lumMod val="50000"/>
                  </a:schemeClr>
                </a:solidFill>
              </a:rPr>
              <a:t>n times</a:t>
            </a:r>
          </a:p>
        </p:txBody>
      </p:sp>
      <p:pic>
        <p:nvPicPr>
          <p:cNvPr id="2052" name="Picture 4" descr="1 Lira - Turkey – Numista">
            <a:extLst>
              <a:ext uri="{FF2B5EF4-FFF2-40B4-BE49-F238E27FC236}">
                <a16:creationId xmlns:a16="http://schemas.microsoft.com/office/drawing/2014/main" id="{332ABDC8-9896-4BF2-BAF9-78176E36A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42" y="2615991"/>
            <a:ext cx="909947" cy="9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FABB98-35F1-430A-B552-008A6428720B}"/>
              </a:ext>
            </a:extLst>
          </p:cNvPr>
          <p:cNvSpPr txBox="1"/>
          <p:nvPr/>
        </p:nvSpPr>
        <p:spPr>
          <a:xfrm>
            <a:off x="1263825" y="501429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Jacob Bernoulli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8D944DE-3028-4220-AD17-DE782E89709C}"/>
              </a:ext>
            </a:extLst>
          </p:cNvPr>
          <p:cNvCxnSpPr>
            <a:cxnSpLocks/>
          </p:cNvCxnSpPr>
          <p:nvPr/>
        </p:nvCxnSpPr>
        <p:spPr>
          <a:xfrm>
            <a:off x="6636625" y="5383627"/>
            <a:ext cx="263672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102522B-5F93-438B-B58D-42A67F33B76A}"/>
                  </a:ext>
                </a:extLst>
              </p:cNvPr>
              <p:cNvSpPr txBox="1"/>
              <p:nvPr/>
            </p:nvSpPr>
            <p:spPr>
              <a:xfrm>
                <a:off x="7615313" y="5106628"/>
                <a:ext cx="680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GB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en-GB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102522B-5F93-438B-B58D-42A67F33B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5313" y="5106628"/>
                <a:ext cx="680443" cy="276999"/>
              </a:xfrm>
              <a:prstGeom prst="rect">
                <a:avLst/>
              </a:prstGeom>
              <a:blipFill>
                <a:blip r:embed="rId9"/>
                <a:stretch>
                  <a:fillRect l="-5357" r="-44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38DC4B1-9613-49C1-A3F4-3A73E7434073}"/>
                  </a:ext>
                </a:extLst>
              </p:cNvPr>
              <p:cNvSpPr txBox="1"/>
              <p:nvPr/>
            </p:nvSpPr>
            <p:spPr>
              <a:xfrm>
                <a:off x="9898691" y="5106628"/>
                <a:ext cx="22442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GB" sz="28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38DC4B1-9613-49C1-A3F4-3A73E7434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691" y="5106628"/>
                <a:ext cx="22442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0F1A39-5115-4FF7-848B-D6B26D3D8F99}"/>
                  </a:ext>
                </a:extLst>
              </p:cNvPr>
              <p:cNvSpPr txBox="1"/>
              <p:nvPr/>
            </p:nvSpPr>
            <p:spPr>
              <a:xfrm>
                <a:off x="9134432" y="3046400"/>
                <a:ext cx="1867884" cy="844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0F1A39-5115-4FF7-848B-D6B26D3D8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432" y="3046400"/>
                <a:ext cx="1867884" cy="84465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09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6" grpId="0"/>
      <p:bldP spid="19" grpId="0"/>
      <p:bldP spid="27" grpId="0"/>
      <p:bldP spid="28" grpId="0"/>
      <p:bldP spid="32" grpId="0"/>
      <p:bldP spid="33" grpId="0"/>
      <p:bldP spid="34" grpId="0"/>
      <p:bldP spid="35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12192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2168D4-1347-4464-B406-01F6285760A4}"/>
                  </a:ext>
                </a:extLst>
              </p:cNvPr>
              <p:cNvSpPr txBox="1"/>
              <p:nvPr/>
            </p:nvSpPr>
            <p:spPr>
              <a:xfrm>
                <a:off x="520092" y="1182001"/>
                <a:ext cx="1646925" cy="819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GB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GB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sz="2000" b="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2168D4-1347-4464-B406-01F628576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2" y="1182001"/>
                <a:ext cx="1646925" cy="8196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0FABB98-35F1-430A-B552-008A6428720B}"/>
              </a:ext>
            </a:extLst>
          </p:cNvPr>
          <p:cNvSpPr txBox="1"/>
          <p:nvPr/>
        </p:nvSpPr>
        <p:spPr>
          <a:xfrm>
            <a:off x="9109468" y="5190183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Leonhard Euler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8D944DE-3028-4220-AD17-DE782E89709C}"/>
              </a:ext>
            </a:extLst>
          </p:cNvPr>
          <p:cNvCxnSpPr>
            <a:cxnSpLocks/>
          </p:cNvCxnSpPr>
          <p:nvPr/>
        </p:nvCxnSpPr>
        <p:spPr>
          <a:xfrm>
            <a:off x="2288548" y="1591825"/>
            <a:ext cx="12674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102522B-5F93-438B-B58D-42A67F33B76A}"/>
                  </a:ext>
                </a:extLst>
              </p:cNvPr>
              <p:cNvSpPr txBox="1"/>
              <p:nvPr/>
            </p:nvSpPr>
            <p:spPr>
              <a:xfrm>
                <a:off x="2555781" y="1314826"/>
                <a:ext cx="6804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GB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=∞</m:t>
                      </m:r>
                    </m:oMath>
                  </m:oMathPara>
                </a14:m>
                <a:endParaRPr lang="en-GB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102522B-5F93-438B-B58D-42A67F33B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81" y="1314826"/>
                <a:ext cx="680443" cy="276999"/>
              </a:xfrm>
              <a:prstGeom prst="rect">
                <a:avLst/>
              </a:prstGeom>
              <a:blipFill>
                <a:blip r:embed="rId3"/>
                <a:stretch>
                  <a:fillRect l="-5357" r="-44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38DC4B1-9613-49C1-A3F4-3A73E7434073}"/>
                  </a:ext>
                </a:extLst>
              </p:cNvPr>
              <p:cNvSpPr txBox="1"/>
              <p:nvPr/>
            </p:nvSpPr>
            <p:spPr>
              <a:xfrm>
                <a:off x="3677531" y="1376381"/>
                <a:ext cx="340817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2.7182818284….=</m:t>
                    </m:r>
                    <m:r>
                      <a:rPr lang="en-GB" sz="2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8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38DC4B1-9613-49C1-A3F4-3A73E7434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531" y="1376381"/>
                <a:ext cx="340817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Leonhard Euler - Wikipedia">
            <a:extLst>
              <a:ext uri="{FF2B5EF4-FFF2-40B4-BE49-F238E27FC236}">
                <a16:creationId xmlns:a16="http://schemas.microsoft.com/office/drawing/2014/main" id="{E644EB0D-8B7E-4065-B224-18223AAAF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238" y="1314826"/>
            <a:ext cx="2878257" cy="37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VID-19">
            <a:extLst>
              <a:ext uri="{FF2B5EF4-FFF2-40B4-BE49-F238E27FC236}">
                <a16:creationId xmlns:a16="http://schemas.microsoft.com/office/drawing/2014/main" id="{1D822079-3E64-486B-8918-00FF49DC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22" y="2276909"/>
            <a:ext cx="5806693" cy="326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2ABA31-5558-4986-9F1A-B705E623A2F9}"/>
                  </a:ext>
                </a:extLst>
              </p:cNvPr>
              <p:cNvSpPr txBox="1"/>
              <p:nvPr/>
            </p:nvSpPr>
            <p:spPr>
              <a:xfrm>
                <a:off x="1817935" y="3167276"/>
                <a:ext cx="4855368" cy="1136273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7200" b="1" i="1" smtClean="0">
                              <a:ln w="1270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>
                                <a:outerShdw dist="38100" dir="2640000" algn="bl" rotWithShape="0">
                                  <a:schemeClr val="tx2">
                                    <a:lumMod val="75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7200" b="1" i="0" smtClean="0">
                              <a:ln w="1270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>
                                <a:outerShdw dist="38100" dir="2640000" algn="bl" rotWithShape="0">
                                  <a:schemeClr val="tx2">
                                    <a:lumMod val="75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en-GB" sz="7200" b="1" i="0" smtClean="0">
                              <a:ln w="1270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>
                                <a:outerShdw dist="38100" dir="2640000" algn="bl" rotWithShape="0">
                                  <a:schemeClr val="tx2">
                                    <a:lumMod val="75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𝐢</m:t>
                          </m:r>
                          <m:r>
                            <a:rPr lang="en-GB" sz="7200" b="1" i="0" smtClean="0">
                              <a:ln w="1270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>
                                <a:outerShdw dist="38100" dir="2640000" algn="bl" rotWithShape="0">
                                  <a:schemeClr val="tx2">
                                    <a:lumMod val="75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𝛑</m:t>
                          </m:r>
                        </m:sup>
                      </m:sSup>
                      <m:r>
                        <a:rPr lang="en-GB" sz="7200" b="1" i="0" smtClean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7200" b="1" i="0" smtClean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7200" b="1" i="0" smtClean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7200" b="1" i="0" smtClean="0">
                          <a:ln w="12700">
                            <a:solidFill>
                              <a:schemeClr val="tx2">
                                <a:lumMod val="75000"/>
                              </a:schemeClr>
                            </a:solidFill>
                            <a:prstDash val="solid"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dist="38100" dir="2640000" algn="bl" rotWithShape="0">
                              <a:schemeClr val="tx2">
                                <a:lumMod val="75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GB" sz="7200" b="1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C2ABA31-5558-4986-9F1A-B705E623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935" y="3167276"/>
                <a:ext cx="4855368" cy="11362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2" name="Picture 6">
            <a:extLst>
              <a:ext uri="{FF2B5EF4-FFF2-40B4-BE49-F238E27FC236}">
                <a16:creationId xmlns:a16="http://schemas.microsoft.com/office/drawing/2014/main" id="{FB4BABAD-F2C9-4EE4-988C-CFEF926A0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0494" y="2433728"/>
            <a:ext cx="4255506" cy="289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  <p:bldP spid="39" grpId="0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70">
            <a:extLst>
              <a:ext uri="{FF2B5EF4-FFF2-40B4-BE49-F238E27FC236}">
                <a16:creationId xmlns:a16="http://schemas.microsoft.com/office/drawing/2014/main" id="{BC8BEAE2-C1C6-4677-A0EF-4C89EEB4A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6531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94" name="Picture 2" descr="Teaching Techniques: Writing Effective Learning Objectives">
            <a:extLst>
              <a:ext uri="{FF2B5EF4-FFF2-40B4-BE49-F238E27FC236}">
                <a16:creationId xmlns:a16="http://schemas.microsoft.com/office/drawing/2014/main" id="{537F6978-2FE1-4E94-972F-FAF3B52F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2938" y="819576"/>
            <a:ext cx="9323557" cy="52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268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1230EFB-0511-C74A-948F-D5A712B6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64" y="284176"/>
            <a:ext cx="9784080" cy="1268853"/>
          </a:xfrm>
        </p:spPr>
        <p:txBody>
          <a:bodyPr/>
          <a:lstStyle/>
          <a:p>
            <a:r>
              <a:rPr lang="tr-TR" dirty="0"/>
              <a:t>Currıculum</a:t>
            </a:r>
            <a:r>
              <a:rPr lang="en-GB" dirty="0"/>
              <a:t> / </a:t>
            </a:r>
            <a:r>
              <a:rPr lang="en-GB" dirty="0" err="1"/>
              <a:t>Müfredat</a:t>
            </a:r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1F1B929-B130-274A-92FF-5B9E55B09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43" y="1553029"/>
            <a:ext cx="10827657" cy="743094"/>
          </a:xfrm>
          <a:solidFill>
            <a:schemeClr val="bg2"/>
          </a:solidFill>
        </p:spPr>
        <p:txBody>
          <a:bodyPr/>
          <a:lstStyle/>
          <a:p>
            <a:r>
              <a:rPr lang="tr-TR" dirty="0"/>
              <a:t>FIRST YEAR</a:t>
            </a:r>
          </a:p>
        </p:txBody>
      </p:sp>
      <p:graphicFrame>
        <p:nvGraphicFramePr>
          <p:cNvPr id="14" name="İçerik Yer Tutucusu 13">
            <a:extLst>
              <a:ext uri="{FF2B5EF4-FFF2-40B4-BE49-F238E27FC236}">
                <a16:creationId xmlns:a16="http://schemas.microsoft.com/office/drawing/2014/main" id="{F6348CAE-BEB9-D948-80B4-881BB9C7ADC0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53143" y="2989494"/>
          <a:ext cx="5413828" cy="3134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12206">
                  <a:extLst>
                    <a:ext uri="{9D8B030D-6E8A-4147-A177-3AD203B41FA5}">
                      <a16:colId xmlns:a16="http://schemas.microsoft.com/office/drawing/2014/main" val="1578209186"/>
                    </a:ext>
                  </a:extLst>
                </a:gridCol>
                <a:gridCol w="3601622">
                  <a:extLst>
                    <a:ext uri="{9D8B030D-6E8A-4147-A177-3AD203B41FA5}">
                      <a16:colId xmlns:a16="http://schemas.microsoft.com/office/drawing/2014/main" val="28351994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r-TR" dirty="0"/>
                        <a:t>First Semester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15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Course </a:t>
                      </a:r>
                      <a:r>
                        <a:rPr lang="tr-TR" dirty="0" err="1"/>
                        <a:t>Code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Course Name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4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 1003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Communications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Skills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Reporting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72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HIST 1001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Atatürk's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Principles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History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Turkish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Republic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40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1001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7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2033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Discrete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Mathematics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0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PHY 1001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Physics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6601"/>
                  </a:ext>
                </a:extLst>
              </a:tr>
            </a:tbl>
          </a:graphicData>
        </a:graphic>
      </p:graphicFrame>
      <p:graphicFrame>
        <p:nvGraphicFramePr>
          <p:cNvPr id="15" name="İçerik Yer Tutucusu 13">
            <a:extLst>
              <a:ext uri="{FF2B5EF4-FFF2-40B4-BE49-F238E27FC236}">
                <a16:creationId xmlns:a16="http://schemas.microsoft.com/office/drawing/2014/main" id="{EAE26B05-9B05-5E43-AC40-73FD1BF8651A}"/>
              </a:ext>
            </a:extLst>
          </p:cNvPr>
          <p:cNvGraphicFramePr>
            <a:graphicFrameLocks/>
          </p:cNvGraphicFramePr>
          <p:nvPr/>
        </p:nvGraphicFramePr>
        <p:xfrm>
          <a:off x="6264098" y="3033262"/>
          <a:ext cx="5216702" cy="3134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88131">
                  <a:extLst>
                    <a:ext uri="{9D8B030D-6E8A-4147-A177-3AD203B41FA5}">
                      <a16:colId xmlns:a16="http://schemas.microsoft.com/office/drawing/2014/main" val="1578209186"/>
                    </a:ext>
                  </a:extLst>
                </a:gridCol>
                <a:gridCol w="3628571">
                  <a:extLst>
                    <a:ext uri="{9D8B030D-6E8A-4147-A177-3AD203B41FA5}">
                      <a16:colId xmlns:a16="http://schemas.microsoft.com/office/drawing/2014/main" val="28351994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r-TR" dirty="0"/>
                        <a:t>Second Semester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15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Course </a:t>
                      </a:r>
                      <a:r>
                        <a:rPr lang="tr-TR" dirty="0" err="1"/>
                        <a:t>Code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Course Name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4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ENG 1003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Communications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Skills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Reporting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72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HIST 1002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Atatürk's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Principles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History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Turkish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Republic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40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1002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II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7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1004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Abstract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Mathematics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0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PHY 1002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Physics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6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340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1230EFB-0511-C74A-948F-D5A712B6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64" y="284176"/>
            <a:ext cx="9784080" cy="1268853"/>
          </a:xfrm>
        </p:spPr>
        <p:txBody>
          <a:bodyPr/>
          <a:lstStyle/>
          <a:p>
            <a:r>
              <a:rPr lang="tr-TR" dirty="0"/>
              <a:t>Currıculum</a:t>
            </a:r>
            <a:r>
              <a:rPr lang="en-GB" dirty="0"/>
              <a:t> / </a:t>
            </a:r>
            <a:r>
              <a:rPr lang="en-GB" dirty="0" err="1"/>
              <a:t>Müfredat</a:t>
            </a:r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1F1B929-B130-274A-92FF-5B9E55B09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43" y="1553029"/>
            <a:ext cx="10827657" cy="743094"/>
          </a:xfrm>
          <a:solidFill>
            <a:schemeClr val="bg2"/>
          </a:solidFill>
        </p:spPr>
        <p:txBody>
          <a:bodyPr/>
          <a:lstStyle/>
          <a:p>
            <a:r>
              <a:rPr lang="tr-TR" dirty="0"/>
              <a:t>SECOND YEAR</a:t>
            </a:r>
          </a:p>
        </p:txBody>
      </p:sp>
      <p:graphicFrame>
        <p:nvGraphicFramePr>
          <p:cNvPr id="14" name="İçerik Yer Tutucusu 13">
            <a:extLst>
              <a:ext uri="{FF2B5EF4-FFF2-40B4-BE49-F238E27FC236}">
                <a16:creationId xmlns:a16="http://schemas.microsoft.com/office/drawing/2014/main" id="{F6348CAE-BEB9-D948-80B4-881BB9C7ADC0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36210" y="2667767"/>
          <a:ext cx="5413828" cy="2595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12206">
                  <a:extLst>
                    <a:ext uri="{9D8B030D-6E8A-4147-A177-3AD203B41FA5}">
                      <a16:colId xmlns:a16="http://schemas.microsoft.com/office/drawing/2014/main" val="1578209186"/>
                    </a:ext>
                  </a:extLst>
                </a:gridCol>
                <a:gridCol w="3601622">
                  <a:extLst>
                    <a:ext uri="{9D8B030D-6E8A-4147-A177-3AD203B41FA5}">
                      <a16:colId xmlns:a16="http://schemas.microsoft.com/office/drawing/2014/main" val="28351994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r-TR" dirty="0"/>
                        <a:t>First Semester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15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Course </a:t>
                      </a:r>
                      <a:r>
                        <a:rPr lang="tr-TR" dirty="0" err="1"/>
                        <a:t>Code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Course Name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4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2001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III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72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2003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Linear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Algebra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40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SEN 1001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Introduction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Programming (Java)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7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TLL 1003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Discrete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Mathematics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0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6601"/>
                  </a:ext>
                </a:extLst>
              </a:tr>
            </a:tbl>
          </a:graphicData>
        </a:graphic>
      </p:graphicFrame>
      <p:graphicFrame>
        <p:nvGraphicFramePr>
          <p:cNvPr id="15" name="İçerik Yer Tutucusu 13">
            <a:extLst>
              <a:ext uri="{FF2B5EF4-FFF2-40B4-BE49-F238E27FC236}">
                <a16:creationId xmlns:a16="http://schemas.microsoft.com/office/drawing/2014/main" id="{EAE26B05-9B05-5E43-AC40-73FD1BF8651A}"/>
              </a:ext>
            </a:extLst>
          </p:cNvPr>
          <p:cNvGraphicFramePr>
            <a:graphicFrameLocks/>
          </p:cNvGraphicFramePr>
          <p:nvPr/>
        </p:nvGraphicFramePr>
        <p:xfrm>
          <a:off x="6264098" y="2643803"/>
          <a:ext cx="5216702" cy="3774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46969">
                  <a:extLst>
                    <a:ext uri="{9D8B030D-6E8A-4147-A177-3AD203B41FA5}">
                      <a16:colId xmlns:a16="http://schemas.microsoft.com/office/drawing/2014/main" val="1578209186"/>
                    </a:ext>
                  </a:extLst>
                </a:gridCol>
                <a:gridCol w="3369733">
                  <a:extLst>
                    <a:ext uri="{9D8B030D-6E8A-4147-A177-3AD203B41FA5}">
                      <a16:colId xmlns:a16="http://schemas.microsoft.com/office/drawing/2014/main" val="28351994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r-TR" dirty="0"/>
                        <a:t>Second Semester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15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Course </a:t>
                      </a:r>
                      <a:r>
                        <a:rPr lang="tr-TR" dirty="0" err="1"/>
                        <a:t>Code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Course Name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4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 2002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IV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72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2004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Linear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Algebra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Analytic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Geometry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40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2006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Topology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7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2062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Differential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Equations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0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SEN 1002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Object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Oriented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Programming (Java)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TLL 1004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Turkish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Language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Literature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345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2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722E208F-B821-45ED-9191-3750E31C6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54824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çılış Çalıştayı, İrini Dimitriyadis - YouTube">
            <a:extLst>
              <a:ext uri="{FF2B5EF4-FFF2-40B4-BE49-F238E27FC236}">
                <a16:creationId xmlns:a16="http://schemas.microsoft.com/office/drawing/2014/main" id="{B671D22B-E8FA-4526-A867-1C3655826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r="37375"/>
          <a:stretch/>
        </p:blipFill>
        <p:spPr bwMode="auto">
          <a:xfrm>
            <a:off x="3417588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ABFFE12-628B-45F6-BCE3-2204013E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6206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üreyya Akyüz (@Sureyya_Akyz) | Twitter">
            <a:extLst>
              <a:ext uri="{FF2B5EF4-FFF2-40B4-BE49-F238E27FC236}">
                <a16:creationId xmlns:a16="http://schemas.microsoft.com/office/drawing/2014/main" id="{BF5B3977-BDCF-4EA3-BAB8-4AB4FEFED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50"/>
          <a:stretch/>
        </p:blipFill>
        <p:spPr bwMode="auto">
          <a:xfrm>
            <a:off x="498970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7869B9-2A15-4240-A524-F2CB9FB4F1DA}"/>
              </a:ext>
            </a:extLst>
          </p:cNvPr>
          <p:cNvSpPr txBox="1"/>
          <p:nvPr/>
        </p:nvSpPr>
        <p:spPr>
          <a:xfrm>
            <a:off x="783784" y="4738416"/>
            <a:ext cx="1840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(Department Head)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B420D5-792E-42DE-BA05-F8479EC30938}"/>
              </a:ext>
            </a:extLst>
          </p:cNvPr>
          <p:cNvSpPr txBox="1"/>
          <p:nvPr/>
        </p:nvSpPr>
        <p:spPr>
          <a:xfrm>
            <a:off x="557602" y="4387774"/>
            <a:ext cx="2292933" cy="33855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Doç</a:t>
            </a:r>
            <a:r>
              <a:rPr lang="en-GB" sz="1600" dirty="0">
                <a:solidFill>
                  <a:srgbClr val="FFFFFF"/>
                </a:solidFill>
              </a:rPr>
              <a:t>. </a:t>
            </a: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err="1">
                <a:solidFill>
                  <a:srgbClr val="FFFFFF"/>
                </a:solidFill>
              </a:rPr>
              <a:t>Süreyya</a:t>
            </a:r>
            <a:r>
              <a:rPr lang="en-GB" sz="1600" dirty="0">
                <a:solidFill>
                  <a:srgbClr val="FFFFFF"/>
                </a:solidFill>
              </a:rPr>
              <a:t> AKYÜZ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BDB85F-DFD6-4233-A038-5E90401A82CB}"/>
              </a:ext>
            </a:extLst>
          </p:cNvPr>
          <p:cNvSpPr txBox="1"/>
          <p:nvPr/>
        </p:nvSpPr>
        <p:spPr>
          <a:xfrm>
            <a:off x="3317433" y="4387774"/>
            <a:ext cx="2610508" cy="33855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>
                <a:solidFill>
                  <a:srgbClr val="FFFFFF"/>
                </a:solidFill>
              </a:rPr>
              <a:t>Prof. </a:t>
            </a: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err="1">
                <a:solidFill>
                  <a:srgbClr val="FFFFFF"/>
                </a:solidFill>
              </a:rPr>
              <a:t>İrini</a:t>
            </a:r>
            <a:r>
              <a:rPr lang="en-GB" sz="1600" dirty="0">
                <a:solidFill>
                  <a:srgbClr val="FFFFFF"/>
                </a:solidFill>
              </a:rPr>
              <a:t> DİMİTRİYADİS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C45094-94FE-451C-A2DB-7F18EC55CABD}"/>
              </a:ext>
            </a:extLst>
          </p:cNvPr>
          <p:cNvSpPr txBox="1"/>
          <p:nvPr/>
        </p:nvSpPr>
        <p:spPr>
          <a:xfrm>
            <a:off x="6096000" y="4387774"/>
            <a:ext cx="3072855" cy="33855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>
                <a:solidFill>
                  <a:srgbClr val="FFFFFF"/>
                </a:solidFill>
              </a:rPr>
              <a:t>Prof. </a:t>
            </a: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err="1">
                <a:solidFill>
                  <a:srgbClr val="FFFFFF"/>
                </a:solidFill>
              </a:rPr>
              <a:t>Tofigh</a:t>
            </a:r>
            <a:r>
              <a:rPr lang="en-GB" sz="1600" dirty="0">
                <a:solidFill>
                  <a:srgbClr val="FFFFFF"/>
                </a:solidFill>
              </a:rPr>
              <a:t> ALLAHVIRANLOO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91FF70-74C9-4A46-B876-E5CD1825E2D8}"/>
              </a:ext>
            </a:extLst>
          </p:cNvPr>
          <p:cNvSpPr txBox="1"/>
          <p:nvPr/>
        </p:nvSpPr>
        <p:spPr>
          <a:xfrm>
            <a:off x="9254824" y="4387774"/>
            <a:ext cx="2526613" cy="338554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Doç</a:t>
            </a:r>
            <a:r>
              <a:rPr lang="en-GB" sz="1600" dirty="0">
                <a:solidFill>
                  <a:srgbClr val="FFFFFF"/>
                </a:solidFill>
              </a:rPr>
              <a:t>. </a:t>
            </a: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err="1">
                <a:solidFill>
                  <a:srgbClr val="FFFFFF"/>
                </a:solidFill>
              </a:rPr>
              <a:t>Maksat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err="1">
                <a:solidFill>
                  <a:srgbClr val="FFFFFF"/>
                </a:solidFill>
              </a:rPr>
              <a:t>Ashyraliyev</a:t>
            </a:r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6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1230EFB-0511-C74A-948F-D5A712B6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64" y="284176"/>
            <a:ext cx="9784080" cy="1268853"/>
          </a:xfrm>
        </p:spPr>
        <p:txBody>
          <a:bodyPr/>
          <a:lstStyle/>
          <a:p>
            <a:r>
              <a:rPr lang="tr-TR" dirty="0"/>
              <a:t>Currıculum</a:t>
            </a:r>
            <a:r>
              <a:rPr lang="en-GB" dirty="0"/>
              <a:t> / </a:t>
            </a:r>
            <a:r>
              <a:rPr lang="en-GB" dirty="0" err="1"/>
              <a:t>Müfredat</a:t>
            </a:r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1F1B929-B130-274A-92FF-5B9E55B09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43" y="1553029"/>
            <a:ext cx="10827657" cy="743094"/>
          </a:xfrm>
          <a:solidFill>
            <a:schemeClr val="bg2"/>
          </a:solidFill>
        </p:spPr>
        <p:txBody>
          <a:bodyPr/>
          <a:lstStyle/>
          <a:p>
            <a:r>
              <a:rPr lang="tr-TR" dirty="0"/>
              <a:t>THIRD YEAR</a:t>
            </a:r>
          </a:p>
        </p:txBody>
      </p:sp>
      <p:graphicFrame>
        <p:nvGraphicFramePr>
          <p:cNvPr id="14" name="İçerik Yer Tutucusu 13">
            <a:extLst>
              <a:ext uri="{FF2B5EF4-FFF2-40B4-BE49-F238E27FC236}">
                <a16:creationId xmlns:a16="http://schemas.microsoft.com/office/drawing/2014/main" id="{F6348CAE-BEB9-D948-80B4-881BB9C7ADC0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53143" y="2989494"/>
          <a:ext cx="5413828" cy="29667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12206">
                  <a:extLst>
                    <a:ext uri="{9D8B030D-6E8A-4147-A177-3AD203B41FA5}">
                      <a16:colId xmlns:a16="http://schemas.microsoft.com/office/drawing/2014/main" val="1578209186"/>
                    </a:ext>
                  </a:extLst>
                </a:gridCol>
                <a:gridCol w="3601622">
                  <a:extLst>
                    <a:ext uri="{9D8B030D-6E8A-4147-A177-3AD203B41FA5}">
                      <a16:colId xmlns:a16="http://schemas.microsoft.com/office/drawing/2014/main" val="28351994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r-TR" dirty="0"/>
                        <a:t>First Semester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15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Course </a:t>
                      </a:r>
                      <a:r>
                        <a:rPr lang="tr-TR" dirty="0" err="1"/>
                        <a:t>Code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Course Name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4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 3001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 Analysis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72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3003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Algebra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40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3005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Differential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Geometry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7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Departmental Elective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0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Elective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General 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674843"/>
                  </a:ext>
                </a:extLst>
              </a:tr>
            </a:tbl>
          </a:graphicData>
        </a:graphic>
      </p:graphicFrame>
      <p:graphicFrame>
        <p:nvGraphicFramePr>
          <p:cNvPr id="15" name="İçerik Yer Tutucusu 13">
            <a:extLst>
              <a:ext uri="{FF2B5EF4-FFF2-40B4-BE49-F238E27FC236}">
                <a16:creationId xmlns:a16="http://schemas.microsoft.com/office/drawing/2014/main" id="{EAE26B05-9B05-5E43-AC40-73FD1BF8651A}"/>
              </a:ext>
            </a:extLst>
          </p:cNvPr>
          <p:cNvGraphicFramePr>
            <a:graphicFrameLocks/>
          </p:cNvGraphicFramePr>
          <p:nvPr/>
        </p:nvGraphicFramePr>
        <p:xfrm>
          <a:off x="6179433" y="2982463"/>
          <a:ext cx="5216702" cy="29667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88131">
                  <a:extLst>
                    <a:ext uri="{9D8B030D-6E8A-4147-A177-3AD203B41FA5}">
                      <a16:colId xmlns:a16="http://schemas.microsoft.com/office/drawing/2014/main" val="1578209186"/>
                    </a:ext>
                  </a:extLst>
                </a:gridCol>
                <a:gridCol w="3628571">
                  <a:extLst>
                    <a:ext uri="{9D8B030D-6E8A-4147-A177-3AD203B41FA5}">
                      <a16:colId xmlns:a16="http://schemas.microsoft.com/office/drawing/2014/main" val="28351994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r-TR" dirty="0"/>
                        <a:t>Second </a:t>
                      </a:r>
                      <a:r>
                        <a:rPr lang="tr-TR" dirty="0" err="1"/>
                        <a:t>Semester</a:t>
                      </a:r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15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Course </a:t>
                      </a:r>
                      <a:r>
                        <a:rPr lang="tr-TR" dirty="0" err="1"/>
                        <a:t>Code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Course Name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4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 3004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Algebra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72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3006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Differential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Geometry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40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3008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Complex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Analysis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7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3026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Probability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Statistics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0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Elective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6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General 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217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219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1230EFB-0511-C74A-948F-D5A712B66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64" y="284176"/>
            <a:ext cx="9784080" cy="1268853"/>
          </a:xfrm>
        </p:spPr>
        <p:txBody>
          <a:bodyPr/>
          <a:lstStyle/>
          <a:p>
            <a:r>
              <a:rPr lang="tr-TR" dirty="0"/>
              <a:t>Currıculum</a:t>
            </a:r>
            <a:r>
              <a:rPr lang="en-GB" dirty="0"/>
              <a:t> / </a:t>
            </a:r>
            <a:r>
              <a:rPr lang="en-GB" dirty="0" err="1"/>
              <a:t>Müfredat</a:t>
            </a:r>
            <a:endParaRPr lang="tr-TR" dirty="0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1F1B929-B130-274A-92FF-5B9E55B09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43" y="1553029"/>
            <a:ext cx="10827657" cy="743094"/>
          </a:xfrm>
          <a:solidFill>
            <a:schemeClr val="bg2"/>
          </a:solidFill>
        </p:spPr>
        <p:txBody>
          <a:bodyPr/>
          <a:lstStyle/>
          <a:p>
            <a:r>
              <a:rPr lang="tr-TR" dirty="0"/>
              <a:t>FOURTH  YEAR</a:t>
            </a:r>
          </a:p>
        </p:txBody>
      </p:sp>
      <p:graphicFrame>
        <p:nvGraphicFramePr>
          <p:cNvPr id="14" name="İçerik Yer Tutucusu 13">
            <a:extLst>
              <a:ext uri="{FF2B5EF4-FFF2-40B4-BE49-F238E27FC236}">
                <a16:creationId xmlns:a16="http://schemas.microsoft.com/office/drawing/2014/main" id="{F6348CAE-BEB9-D948-80B4-881BB9C7ADC0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53143" y="2989494"/>
          <a:ext cx="5413828" cy="2595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12206">
                  <a:extLst>
                    <a:ext uri="{9D8B030D-6E8A-4147-A177-3AD203B41FA5}">
                      <a16:colId xmlns:a16="http://schemas.microsoft.com/office/drawing/2014/main" val="1578209186"/>
                    </a:ext>
                  </a:extLst>
                </a:gridCol>
                <a:gridCol w="3601622">
                  <a:extLst>
                    <a:ext uri="{9D8B030D-6E8A-4147-A177-3AD203B41FA5}">
                      <a16:colId xmlns:a16="http://schemas.microsoft.com/office/drawing/2014/main" val="28351994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r-TR" dirty="0"/>
                        <a:t>First Semester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15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Course </a:t>
                      </a:r>
                      <a:r>
                        <a:rPr lang="tr-TR" dirty="0" err="1"/>
                        <a:t>Code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Course Name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4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 4011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Seminar</a:t>
                      </a: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72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Departmental 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40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Departmental 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7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/>
                        <a:t>Non</a:t>
                      </a:r>
                      <a:r>
                        <a:rPr lang="tr-TR" dirty="0"/>
                        <a:t>-Departmental 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0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General 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6601"/>
                  </a:ext>
                </a:extLst>
              </a:tr>
            </a:tbl>
          </a:graphicData>
        </a:graphic>
      </p:graphicFrame>
      <p:graphicFrame>
        <p:nvGraphicFramePr>
          <p:cNvPr id="15" name="İçerik Yer Tutucusu 13">
            <a:extLst>
              <a:ext uri="{FF2B5EF4-FFF2-40B4-BE49-F238E27FC236}">
                <a16:creationId xmlns:a16="http://schemas.microsoft.com/office/drawing/2014/main" id="{EAE26B05-9B05-5E43-AC40-73FD1BF8651A}"/>
              </a:ext>
            </a:extLst>
          </p:cNvPr>
          <p:cNvGraphicFramePr>
            <a:graphicFrameLocks/>
          </p:cNvGraphicFramePr>
          <p:nvPr/>
        </p:nvGraphicFramePr>
        <p:xfrm>
          <a:off x="6264098" y="3033262"/>
          <a:ext cx="5216702" cy="25958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88131">
                  <a:extLst>
                    <a:ext uri="{9D8B030D-6E8A-4147-A177-3AD203B41FA5}">
                      <a16:colId xmlns:a16="http://schemas.microsoft.com/office/drawing/2014/main" val="1578209186"/>
                    </a:ext>
                  </a:extLst>
                </a:gridCol>
                <a:gridCol w="3628571">
                  <a:extLst>
                    <a:ext uri="{9D8B030D-6E8A-4147-A177-3AD203B41FA5}">
                      <a16:colId xmlns:a16="http://schemas.microsoft.com/office/drawing/2014/main" val="283519941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r-TR" dirty="0"/>
                        <a:t>Second </a:t>
                      </a:r>
                      <a:r>
                        <a:rPr lang="tr-TR" dirty="0" err="1"/>
                        <a:t>Semester</a:t>
                      </a:r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158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Course </a:t>
                      </a:r>
                      <a:r>
                        <a:rPr lang="tr-TR" dirty="0" err="1"/>
                        <a:t>Code</a:t>
                      </a:r>
                      <a:endParaRPr lang="tr-TR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/>
                        <a:t>Course Name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241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 3010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Number</a:t>
                      </a:r>
                      <a:r>
                        <a:rPr lang="tr-TR" dirty="0"/>
                        <a:t> </a:t>
                      </a:r>
                      <a:r>
                        <a:rPr lang="tr-TR" dirty="0" err="1"/>
                        <a:t>Theory</a:t>
                      </a:r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372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/>
                        <a:t>MAT 4012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/>
                        <a:t>Seminar</a:t>
                      </a:r>
                      <a:r>
                        <a:rPr lang="tr-TR" dirty="0"/>
                        <a:t> II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405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Departmental 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67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/>
                        <a:t>Departmental 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40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/>
                        <a:t>Non</a:t>
                      </a:r>
                      <a:r>
                        <a:rPr lang="tr-TR" dirty="0"/>
                        <a:t>-Departmental Elective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66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0218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03445F7-FD8B-494B-8F82-8DFCE98D1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97F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26A9BA-045C-45E7-AF03-BAE3E00AF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Thank You - Math themed thank you card - Geek thank you card ...">
            <a:extLst>
              <a:ext uri="{FF2B5EF4-FFF2-40B4-BE49-F238E27FC236}">
                <a16:creationId xmlns:a16="http://schemas.microsoft.com/office/drawing/2014/main" id="{D885E67F-AD5D-4359-96DD-AF0C3111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494" y="964692"/>
            <a:ext cx="6565392" cy="492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62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F5B3977-BDCF-4EA3-BAB8-4AB4FEFED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3" b="3"/>
          <a:stretch/>
        </p:blipFill>
        <p:spPr bwMode="auto">
          <a:xfrm>
            <a:off x="1530522" y="1632879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ABFFE12-628B-45F6-BCE3-2204013E0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r="-5" b="22871"/>
          <a:stretch/>
        </p:blipFill>
        <p:spPr bwMode="auto">
          <a:xfrm>
            <a:off x="4674471" y="1632879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671D22B-E8FA-4526-A867-1C3655826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" r="-6" b="-6"/>
          <a:stretch/>
        </p:blipFill>
        <p:spPr bwMode="auto">
          <a:xfrm>
            <a:off x="7818420" y="1632879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CC6FB8-8A68-4104-9209-DF2EB4AAE1C2}"/>
              </a:ext>
            </a:extLst>
          </p:cNvPr>
          <p:cNvSpPr txBox="1"/>
          <p:nvPr/>
        </p:nvSpPr>
        <p:spPr>
          <a:xfrm>
            <a:off x="7818420" y="4197507"/>
            <a:ext cx="2849586" cy="28495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err="1">
                <a:solidFill>
                  <a:srgbClr val="FFFFFF"/>
                </a:solidFill>
              </a:rPr>
              <a:t>Nermine</a:t>
            </a:r>
            <a:r>
              <a:rPr lang="en-GB" sz="1600" dirty="0">
                <a:solidFill>
                  <a:srgbClr val="FFFFFF"/>
                </a:solidFill>
              </a:rPr>
              <a:t> EL SISSI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5A997C-953A-4319-9FE9-B48AE9C6ED5E}"/>
              </a:ext>
            </a:extLst>
          </p:cNvPr>
          <p:cNvSpPr txBox="1"/>
          <p:nvPr/>
        </p:nvSpPr>
        <p:spPr>
          <a:xfrm>
            <a:off x="1677704" y="4197507"/>
            <a:ext cx="2849586" cy="28495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err="1">
                <a:solidFill>
                  <a:srgbClr val="FFFFFF"/>
                </a:solidFill>
              </a:rPr>
              <a:t>Lavdie</a:t>
            </a:r>
            <a:r>
              <a:rPr lang="en-GB" sz="1600" dirty="0">
                <a:solidFill>
                  <a:srgbClr val="FFFFFF"/>
                </a:solidFill>
              </a:rPr>
              <a:t> RADA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20BD0B-CD7A-44BD-A000-2DB37223FF1A}"/>
              </a:ext>
            </a:extLst>
          </p:cNvPr>
          <p:cNvSpPr txBox="1"/>
          <p:nvPr/>
        </p:nvSpPr>
        <p:spPr>
          <a:xfrm>
            <a:off x="4674471" y="4197507"/>
            <a:ext cx="2849586" cy="28495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err="1">
                <a:solidFill>
                  <a:srgbClr val="FFFFFF"/>
                </a:solidFill>
              </a:rPr>
              <a:t>Gülsemay</a:t>
            </a:r>
            <a:r>
              <a:rPr lang="en-GB" sz="1600" dirty="0">
                <a:solidFill>
                  <a:srgbClr val="FFFFFF"/>
                </a:solidFill>
              </a:rPr>
              <a:t> YIĞIT</a:t>
            </a:r>
          </a:p>
        </p:txBody>
      </p:sp>
    </p:spTree>
    <p:extLst>
      <p:ext uri="{BB962C8B-B14F-4D97-AF65-F5344CB8AC3E}">
        <p14:creationId xmlns:p14="http://schemas.microsoft.com/office/powerpoint/2010/main" val="317920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>
            <a:extLst>
              <a:ext uri="{FF2B5EF4-FFF2-40B4-BE49-F238E27FC236}">
                <a16:creationId xmlns:a16="http://schemas.microsoft.com/office/drawing/2014/main" id="{81AE0F5C-3F90-495E-9EFF-3206747B7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b="18875"/>
          <a:stretch/>
        </p:blipFill>
        <p:spPr bwMode="auto">
          <a:xfrm>
            <a:off x="975139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FEEEF12-3018-49CC-9774-91994414B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r="5246" b="-4"/>
          <a:stretch/>
        </p:blipFill>
        <p:spPr bwMode="auto">
          <a:xfrm>
            <a:off x="8806663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D0C200F4-46AD-426A-96D3-2EA959EF65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0" r="2" b="11002"/>
          <a:stretch/>
        </p:blipFill>
        <p:spPr>
          <a:xfrm>
            <a:off x="3585647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106" name="Picture 10" descr="Soheil SALAHSHOUR | Associate Professor | Bahçeşehir University ...">
            <a:extLst>
              <a:ext uri="{FF2B5EF4-FFF2-40B4-BE49-F238E27FC236}">
                <a16:creationId xmlns:a16="http://schemas.microsoft.com/office/drawing/2014/main" id="{8BEE17F5-A9A4-4160-8218-101C93E11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/>
        </p:blipFill>
        <p:spPr bwMode="auto">
          <a:xfrm>
            <a:off x="6196155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57378A-4F0C-4B8E-9269-23A8D6B96600}"/>
              </a:ext>
            </a:extLst>
          </p:cNvPr>
          <p:cNvSpPr txBox="1"/>
          <p:nvPr/>
        </p:nvSpPr>
        <p:spPr>
          <a:xfrm>
            <a:off x="975139" y="4316032"/>
            <a:ext cx="2410198" cy="24101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Mahmoud BELAGHI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2D4457-2C60-4BC6-97C9-6F41F0312620}"/>
              </a:ext>
            </a:extLst>
          </p:cNvPr>
          <p:cNvSpPr txBox="1"/>
          <p:nvPr/>
        </p:nvSpPr>
        <p:spPr>
          <a:xfrm>
            <a:off x="6196155" y="4316032"/>
            <a:ext cx="2410198" cy="24101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Soheil SALAHSHOUR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B22196-54B0-477F-A689-EF1F06E290EE}"/>
              </a:ext>
            </a:extLst>
          </p:cNvPr>
          <p:cNvSpPr txBox="1"/>
          <p:nvPr/>
        </p:nvSpPr>
        <p:spPr>
          <a:xfrm>
            <a:off x="3585647" y="4316032"/>
            <a:ext cx="2410198" cy="24101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Mohamed KHALIFA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6F2D95-60AC-412D-B672-AD9F8316C479}"/>
              </a:ext>
            </a:extLst>
          </p:cNvPr>
          <p:cNvSpPr txBox="1"/>
          <p:nvPr/>
        </p:nvSpPr>
        <p:spPr>
          <a:xfrm>
            <a:off x="8806663" y="4316032"/>
            <a:ext cx="2410198" cy="24101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Dr.</a:t>
            </a:r>
            <a:r>
              <a:rPr lang="en-GB" sz="1600" dirty="0">
                <a:solidFill>
                  <a:srgbClr val="FFFFFF"/>
                </a:solidFill>
              </a:rPr>
              <a:t> </a:t>
            </a:r>
            <a:r>
              <a:rPr lang="en-GB" sz="1600" dirty="0" err="1">
                <a:solidFill>
                  <a:srgbClr val="FFFFFF"/>
                </a:solidFill>
              </a:rPr>
              <a:t>Doğan</a:t>
            </a:r>
            <a:r>
              <a:rPr lang="en-GB" sz="1600" dirty="0">
                <a:solidFill>
                  <a:srgbClr val="FFFFFF"/>
                </a:solidFill>
              </a:rPr>
              <a:t> AKCAN</a:t>
            </a:r>
          </a:p>
        </p:txBody>
      </p:sp>
    </p:spTree>
    <p:extLst>
      <p:ext uri="{BB962C8B-B14F-4D97-AF65-F5344CB8AC3E}">
        <p14:creationId xmlns:p14="http://schemas.microsoft.com/office/powerpoint/2010/main" val="43555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uygu ÜÇÜNCÜ | PhD candidate | Bahçeşehir University, Istanbul ...">
            <a:extLst>
              <a:ext uri="{FF2B5EF4-FFF2-40B4-BE49-F238E27FC236}">
                <a16:creationId xmlns:a16="http://schemas.microsoft.com/office/drawing/2014/main" id="{F894F422-3080-468B-A905-B81B5C2BC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 bwMode="auto">
          <a:xfrm>
            <a:off x="975139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ülşah Bozcu - Research Assistant - Bahçeşehir Üniversitesi | LinkedIn">
            <a:extLst>
              <a:ext uri="{FF2B5EF4-FFF2-40B4-BE49-F238E27FC236}">
                <a16:creationId xmlns:a16="http://schemas.microsoft.com/office/drawing/2014/main" id="{6EC6AC0C-5128-43EC-8455-3786B17C1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6663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AU - Arş. Gör. Aysun Soysal">
            <a:extLst>
              <a:ext uri="{FF2B5EF4-FFF2-40B4-BE49-F238E27FC236}">
                <a16:creationId xmlns:a16="http://schemas.microsoft.com/office/drawing/2014/main" id="{4A146C39-E3AF-43C8-BD8D-1F50E78D7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r="7996" b="-4"/>
          <a:stretch/>
        </p:blipFill>
        <p:spPr bwMode="auto">
          <a:xfrm>
            <a:off x="3585647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00ED3B7-F68A-41DE-827B-BE4689B69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/>
        </p:blipFill>
        <p:spPr bwMode="auto">
          <a:xfrm>
            <a:off x="6196155" y="2146853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D85380-0663-424E-849E-D7FCE3B0FFAE}"/>
              </a:ext>
            </a:extLst>
          </p:cNvPr>
          <p:cNvSpPr txBox="1"/>
          <p:nvPr/>
        </p:nvSpPr>
        <p:spPr>
          <a:xfrm>
            <a:off x="3585647" y="4316032"/>
            <a:ext cx="2410198" cy="24101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Aysun</a:t>
            </a:r>
            <a:r>
              <a:rPr lang="en-GB" sz="1600" dirty="0">
                <a:solidFill>
                  <a:srgbClr val="FFFFFF"/>
                </a:solidFill>
              </a:rPr>
              <a:t> SOYSAL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FCC00-0293-44F4-8656-38CC76DC95FB}"/>
              </a:ext>
            </a:extLst>
          </p:cNvPr>
          <p:cNvSpPr txBox="1"/>
          <p:nvPr/>
        </p:nvSpPr>
        <p:spPr>
          <a:xfrm>
            <a:off x="6196155" y="4316032"/>
            <a:ext cx="2410198" cy="24101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Kübra</a:t>
            </a:r>
            <a:r>
              <a:rPr lang="en-GB" sz="1600" dirty="0">
                <a:solidFill>
                  <a:srgbClr val="FFFFFF"/>
                </a:solidFill>
              </a:rPr>
              <a:t> DEĞERLİ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1E5A31-3435-461B-BDF6-B29A702F95CE}"/>
              </a:ext>
            </a:extLst>
          </p:cNvPr>
          <p:cNvSpPr txBox="1"/>
          <p:nvPr/>
        </p:nvSpPr>
        <p:spPr>
          <a:xfrm>
            <a:off x="8806663" y="4316032"/>
            <a:ext cx="2410198" cy="24101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Gülşah</a:t>
            </a:r>
            <a:r>
              <a:rPr lang="en-GB" sz="1600" dirty="0">
                <a:solidFill>
                  <a:srgbClr val="FFFFFF"/>
                </a:solidFill>
              </a:rPr>
              <a:t> BOZCU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2487F7-2AF8-4683-AEE8-6D64A37A80CB}"/>
              </a:ext>
            </a:extLst>
          </p:cNvPr>
          <p:cNvSpPr txBox="1"/>
          <p:nvPr/>
        </p:nvSpPr>
        <p:spPr>
          <a:xfrm>
            <a:off x="975139" y="4316032"/>
            <a:ext cx="2410198" cy="24101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600" dirty="0" err="1">
                <a:solidFill>
                  <a:srgbClr val="FFFFFF"/>
                </a:solidFill>
              </a:rPr>
              <a:t>Duygu</a:t>
            </a:r>
            <a:r>
              <a:rPr lang="en-GB" sz="1600" dirty="0">
                <a:solidFill>
                  <a:srgbClr val="FFFFFF"/>
                </a:solidFill>
              </a:rPr>
              <a:t> ÜÇÜNCU</a:t>
            </a:r>
          </a:p>
        </p:txBody>
      </p:sp>
    </p:spTree>
    <p:extLst>
      <p:ext uri="{BB962C8B-B14F-4D97-AF65-F5344CB8AC3E}">
        <p14:creationId xmlns:p14="http://schemas.microsoft.com/office/powerpoint/2010/main" val="2309928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383374D-9EA7-4E1A-B621-AC981791C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03EC245-C9B2-41DB-AC99-41DB7FC14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006CB6-41D0-433B-A9A4-C3C0695F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0"/>
            <a:ext cx="465164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B085380-27CE-4E71-AA77-81E6A0399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0358" y="2224216"/>
            <a:ext cx="4651642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3046AC-D38B-4CA9-871F-7C4DC5757D4F}"/>
              </a:ext>
            </a:extLst>
          </p:cNvPr>
          <p:cNvSpPr txBox="1"/>
          <p:nvPr/>
        </p:nvSpPr>
        <p:spPr>
          <a:xfrm>
            <a:off x="7663070" y="2338928"/>
            <a:ext cx="4134677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0" normalizeH="0" baseline="0" noProof="0">
                <a:ln>
                  <a:noFill/>
                </a:ln>
                <a:solidFill>
                  <a:srgbClr val="099BD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What is Mathematics?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CB2B8-388B-4463-83A9-B5EC482C4A0C}"/>
              </a:ext>
            </a:extLst>
          </p:cNvPr>
          <p:cNvSpPr txBox="1"/>
          <p:nvPr/>
        </p:nvSpPr>
        <p:spPr>
          <a:xfrm>
            <a:off x="5445760" y="335805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17" name="TextBox 4">
            <a:extLst>
              <a:ext uri="{FF2B5EF4-FFF2-40B4-BE49-F238E27FC236}">
                <a16:creationId xmlns:a16="http://schemas.microsoft.com/office/drawing/2014/main" id="{AE96935B-9362-46BD-B1A4-F43BAFFBAF7B}"/>
              </a:ext>
            </a:extLst>
          </p:cNvPr>
          <p:cNvGraphicFramePr/>
          <p:nvPr/>
        </p:nvGraphicFramePr>
        <p:xfrm>
          <a:off x="965199" y="927809"/>
          <a:ext cx="5606327" cy="5011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58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1" y="804334"/>
            <a:ext cx="5403011" cy="548216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Definitions / </a:t>
            </a:r>
            <a:r>
              <a:rPr lang="en-GB" dirty="0" err="1">
                <a:solidFill>
                  <a:schemeClr val="tx2"/>
                </a:solidFill>
              </a:rPr>
              <a:t>tanımlar</a:t>
            </a:r>
            <a:r>
              <a:rPr lang="en-GB" dirty="0">
                <a:solidFill>
                  <a:schemeClr val="tx2"/>
                </a:solidFill>
              </a:rPr>
              <a:t>:</a:t>
            </a:r>
            <a:br>
              <a:rPr lang="en-GB" dirty="0">
                <a:solidFill>
                  <a:schemeClr val="tx2"/>
                </a:solidFill>
              </a:rPr>
            </a:b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A4F87A-8858-4A1B-99EE-B7A9948C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918" y="2055590"/>
            <a:ext cx="1644162" cy="1278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C7F6BB-DD5C-4244-8F7A-DF3C7AD88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04" y="2952115"/>
            <a:ext cx="1644162" cy="382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F52F03-FE24-4C51-ACD9-7F7E264C9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7032" y="2015768"/>
            <a:ext cx="1579328" cy="13186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255164-49C4-40EE-8FE9-AA7B44B09F8E}"/>
              </a:ext>
            </a:extLst>
          </p:cNvPr>
          <p:cNvSpPr txBox="1"/>
          <p:nvPr/>
        </p:nvSpPr>
        <p:spPr>
          <a:xfrm>
            <a:off x="1305367" y="369899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DFA2BC-CFB0-4EAA-81F6-C377FA4411E0}"/>
              </a:ext>
            </a:extLst>
          </p:cNvPr>
          <p:cNvSpPr txBox="1"/>
          <p:nvPr/>
        </p:nvSpPr>
        <p:spPr>
          <a:xfrm>
            <a:off x="5724743" y="369899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Angle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379E4E-4473-471B-B6C5-DEDC86826934}"/>
              </a:ext>
            </a:extLst>
          </p:cNvPr>
          <p:cNvSpPr txBox="1"/>
          <p:nvPr/>
        </p:nvSpPr>
        <p:spPr>
          <a:xfrm>
            <a:off x="10079770" y="3698991"/>
            <a:ext cx="95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Triangle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F6A562-536B-4BC9-994C-7228963EA95A}"/>
              </a:ext>
            </a:extLst>
          </p:cNvPr>
          <p:cNvSpPr txBox="1"/>
          <p:nvPr/>
        </p:nvSpPr>
        <p:spPr>
          <a:xfrm>
            <a:off x="1211590" y="4577117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Doğru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3EC71F-7DA9-4831-9B39-3068381A3680}"/>
              </a:ext>
            </a:extLst>
          </p:cNvPr>
          <p:cNvSpPr txBox="1"/>
          <p:nvPr/>
        </p:nvSpPr>
        <p:spPr>
          <a:xfrm>
            <a:off x="5853784" y="4577117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Açi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9E00C-133F-4D85-8D00-26F308C297DA}"/>
              </a:ext>
            </a:extLst>
          </p:cNvPr>
          <p:cNvSpPr txBox="1"/>
          <p:nvPr/>
        </p:nvSpPr>
        <p:spPr>
          <a:xfrm>
            <a:off x="10156585" y="457711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Üçgen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22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D616AB-2B32-4A45-BEC9-C743E8978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C91407-C839-4EE3-B5C6-34919D3DE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2600"/>
            <a:ext cx="12191999" cy="589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58F4C-FCC6-4A3E-9270-1A92E4ABA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1" y="804334"/>
            <a:ext cx="5326593" cy="548216"/>
          </a:xfrm>
        </p:spPr>
        <p:txBody>
          <a:bodyPr anchor="t">
            <a:normAutofit fontScale="90000"/>
          </a:bodyPr>
          <a:lstStyle/>
          <a:p>
            <a:r>
              <a:rPr lang="en-GB" dirty="0">
                <a:solidFill>
                  <a:schemeClr val="tx2"/>
                </a:solidFill>
              </a:rPr>
              <a:t>Axioms / </a:t>
            </a:r>
            <a:r>
              <a:rPr lang="en-GB" dirty="0" err="1">
                <a:solidFill>
                  <a:schemeClr val="tx2"/>
                </a:solidFill>
              </a:rPr>
              <a:t>aksİyomlar</a:t>
            </a:r>
            <a:r>
              <a:rPr lang="en-GB" dirty="0">
                <a:solidFill>
                  <a:schemeClr val="tx2"/>
                </a:solidFill>
              </a:rPr>
              <a:t>:</a:t>
            </a:r>
            <a:br>
              <a:rPr lang="en-GB" dirty="0">
                <a:solidFill>
                  <a:schemeClr val="tx2"/>
                </a:solidFill>
              </a:rPr>
            </a:br>
            <a:br>
              <a:rPr lang="en-GB" dirty="0">
                <a:solidFill>
                  <a:schemeClr val="tx2"/>
                </a:solidFill>
              </a:rPr>
            </a:b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5C9866-31CD-4F57-8AC4-F8A75170BBA8}"/>
              </a:ext>
            </a:extLst>
          </p:cNvPr>
          <p:cNvSpPr txBox="1"/>
          <p:nvPr/>
        </p:nvSpPr>
        <p:spPr>
          <a:xfrm>
            <a:off x="0" y="2323828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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Magnitudes which coincide with one another are equal.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5ECA2-527C-4EB3-B56A-A2A2686CDBA5}"/>
              </a:ext>
            </a:extLst>
          </p:cNvPr>
          <p:cNvSpPr txBox="1"/>
          <p:nvPr/>
        </p:nvSpPr>
        <p:spPr>
          <a:xfrm>
            <a:off x="-2" y="393261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 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There is a unique line that connects two different points.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4834CC-6D97-4758-B06D-931E25BA1AB5}"/>
              </a:ext>
            </a:extLst>
          </p:cNvPr>
          <p:cNvSpPr txBox="1"/>
          <p:nvPr/>
        </p:nvSpPr>
        <p:spPr>
          <a:xfrm>
            <a:off x="0" y="2785493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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Birbiriyle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çakışan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şeyler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birbirine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eşittir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52805B-C576-41E7-8701-335D0831AB8E}"/>
              </a:ext>
            </a:extLst>
          </p:cNvPr>
          <p:cNvSpPr txBox="1"/>
          <p:nvPr/>
        </p:nvSpPr>
        <p:spPr>
          <a:xfrm>
            <a:off x="0" y="441521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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İki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noktadan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yalnızca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bir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doğru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6">
                    <a:lumMod val="75000"/>
                  </a:schemeClr>
                </a:solidFill>
              </a:rPr>
              <a:t>geçer</a:t>
            </a:r>
            <a:r>
              <a:rPr lang="en-GB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100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744</Words>
  <Application>Microsoft Office PowerPoint</Application>
  <PresentationFormat>Widescreen</PresentationFormat>
  <Paragraphs>252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adobe-caslon-pro</vt:lpstr>
      <vt:lpstr>Calibri</vt:lpstr>
      <vt:lpstr>Cambria Math</vt:lpstr>
      <vt:lpstr>Corbel</vt:lpstr>
      <vt:lpstr>Wingdings</vt:lpstr>
      <vt:lpstr>Banded</vt:lpstr>
      <vt:lpstr>Department of Mathematics</vt:lpstr>
      <vt:lpstr>welcome / Açılış: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Definitions / tanımlar:  </vt:lpstr>
      <vt:lpstr>Axioms / aksİyomlar:  </vt:lpstr>
      <vt:lpstr>Theorems / TEOREMLER: </vt:lpstr>
      <vt:lpstr>Proofs / KANITLAR: </vt:lpstr>
      <vt:lpstr>Problems / PROBLEMLER: </vt:lpstr>
      <vt:lpstr>Problems / PROBLEMLER: </vt:lpstr>
      <vt:lpstr>Methods / metotlar: </vt:lpstr>
      <vt:lpstr>PowerPoint Presentation</vt:lpstr>
      <vt:lpstr>EUCLID’s Elements / ÖKlİd’İN ELEMANLARI </vt:lpstr>
      <vt:lpstr> Symbolic Mathematics   SEMBOLİK MATEMATİK </vt:lpstr>
      <vt:lpstr>PowerPoint Presentation</vt:lpstr>
      <vt:lpstr>PowerPoint Presentation</vt:lpstr>
      <vt:lpstr>Satisfaction / tatmİn: </vt:lpstr>
      <vt:lpstr>PowerPoint Presentation</vt:lpstr>
      <vt:lpstr>Career &amp; jobs:</vt:lpstr>
      <vt:lpstr>KARİYER &amp; MESLEKLER:</vt:lpstr>
      <vt:lpstr>PowerPoint Presentation</vt:lpstr>
      <vt:lpstr>PowerPoint Presentation</vt:lpstr>
      <vt:lpstr>PowerPoint Presentation</vt:lpstr>
      <vt:lpstr>PowerPoint Presentation</vt:lpstr>
      <vt:lpstr>Currıculum / Müfredat</vt:lpstr>
      <vt:lpstr>Currıculum / Müfredat</vt:lpstr>
      <vt:lpstr>Currıculum / Müfredat</vt:lpstr>
      <vt:lpstr>Currıculum / Müfredat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Mathematics</dc:title>
  <dc:creator>Mohamed KHALIFA</dc:creator>
  <cp:lastModifiedBy>Mohamed KHALIFA</cp:lastModifiedBy>
  <cp:revision>10</cp:revision>
  <dcterms:created xsi:type="dcterms:W3CDTF">2020-07-10T15:30:04Z</dcterms:created>
  <dcterms:modified xsi:type="dcterms:W3CDTF">2020-07-12T11:52:43Z</dcterms:modified>
</cp:coreProperties>
</file>